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347" r:id="rId6"/>
    <p:sldId id="343" r:id="rId7"/>
    <p:sldId id="345" r:id="rId8"/>
    <p:sldId id="346" r:id="rId9"/>
    <p:sldId id="344" r:id="rId10"/>
    <p:sldId id="261" r:id="rId11"/>
    <p:sldId id="351" r:id="rId12"/>
    <p:sldId id="350" r:id="rId13"/>
    <p:sldId id="348" r:id="rId14"/>
    <p:sldId id="342" r:id="rId15"/>
    <p:sldId id="262" r:id="rId16"/>
    <p:sldId id="352" r:id="rId17"/>
    <p:sldId id="263" r:id="rId18"/>
    <p:sldId id="264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>
      <p:cViewPr>
        <p:scale>
          <a:sx n="120" d="100"/>
          <a:sy n="120" d="100"/>
        </p:scale>
        <p:origin x="8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22" y="52230"/>
            <a:ext cx="6033452" cy="1343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0484" y="1741487"/>
            <a:ext cx="4984115" cy="417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chromium.org/driver/download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4762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6" y="0"/>
                </a:moveTo>
                <a:lnTo>
                  <a:pt x="0" y="0"/>
                </a:lnTo>
                <a:lnTo>
                  <a:pt x="0" y="6853237"/>
                </a:lnTo>
                <a:lnTo>
                  <a:pt x="12187236" y="6853237"/>
                </a:lnTo>
                <a:lnTo>
                  <a:pt x="12187236" y="0"/>
                </a:lnTo>
                <a:close/>
              </a:path>
            </a:pathLst>
          </a:custGeom>
          <a:solidFill>
            <a:srgbClr val="0016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88" y="1587"/>
            <a:ext cx="12193905" cy="6859905"/>
            <a:chOff x="1588" y="1587"/>
            <a:chExt cx="12193905" cy="6859905"/>
          </a:xfrm>
        </p:grpSpPr>
        <p:sp>
          <p:nvSpPr>
            <p:cNvPr id="4" name="object 4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63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425" y="1181100"/>
              <a:ext cx="10191750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25" y="1057275"/>
              <a:ext cx="8963025" cy="180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4974" y="9525"/>
              <a:ext cx="2867025" cy="8572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91379" y="2616199"/>
            <a:ext cx="25565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0" spc="-80" dirty="0">
                <a:latin typeface="Calibri"/>
                <a:cs typeface="Calibri"/>
              </a:rPr>
              <a:t>DATA</a:t>
            </a:r>
            <a:r>
              <a:rPr sz="2450" b="0" spc="-50" dirty="0">
                <a:latin typeface="Calibri"/>
                <a:cs typeface="Calibri"/>
              </a:rPr>
              <a:t> </a:t>
            </a:r>
            <a:r>
              <a:rPr sz="2450" b="0" spc="-10" dirty="0">
                <a:latin typeface="Calibri"/>
                <a:cs typeface="Calibri"/>
              </a:rPr>
              <a:t>ENGINEERING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38400" y="3190875"/>
            <a:ext cx="7943850" cy="2638425"/>
            <a:chOff x="2438400" y="3190875"/>
            <a:chExt cx="7943850" cy="26384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3190875"/>
              <a:ext cx="3524250" cy="263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6475" y="3190875"/>
              <a:ext cx="4295775" cy="2638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34CA16CF-F09F-43FE-64BD-96A8A4A317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A0300BA8-9859-EB7B-717A-F87A21034807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7174" name="Picture 6" descr="Main DOM">
            <a:extLst>
              <a:ext uri="{FF2B5EF4-FFF2-40B4-BE49-F238E27FC236}">
                <a16:creationId xmlns:a16="http://schemas.microsoft.com/office/drawing/2014/main" id="{A73883BE-7CB8-3825-AEBD-4FCEE69D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82354"/>
            <a:ext cx="5613400" cy="56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F16-F3F8-3629-CE6C-5B9B613DC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6B3265-C5EA-BFD4-6958-F76F47E56B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5E60B459-CDC2-4D2A-A6E9-51FF2010715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73256277-46A5-C3A4-B916-A86D14AF33EB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D5D416BC-6169-AFAF-4A65-05EA0F6C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05359"/>
            <a:ext cx="5867400" cy="3847325"/>
          </a:xfrm>
          <a:prstGeom prst="rect">
            <a:avLst/>
          </a:prstGeom>
        </p:spPr>
      </p:pic>
      <p:pic>
        <p:nvPicPr>
          <p:cNvPr id="10242" name="Picture 2" descr="JavaScript Events with Examples - Dot Net Tutorials">
            <a:extLst>
              <a:ext uri="{FF2B5EF4-FFF2-40B4-BE49-F238E27FC236}">
                <a16:creationId xmlns:a16="http://schemas.microsoft.com/office/drawing/2014/main" id="{62725C35-F4AC-007C-F1FA-1554E4D5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4845050" cy="23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5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A191-07D9-9D11-EAA9-ACE4A21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B528AA6-7CE9-D1E5-7563-A27A14FB7F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7172" name="Picture 4" descr="Use of getElementById in Javascript">
            <a:extLst>
              <a:ext uri="{FF2B5EF4-FFF2-40B4-BE49-F238E27FC236}">
                <a16:creationId xmlns:a16="http://schemas.microsoft.com/office/drawing/2014/main" id="{DBD197E3-F67E-5E3D-96B8-F52B759F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2" y="3509665"/>
            <a:ext cx="6927850" cy="31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lect a DOM Element with document.getElementById">
            <a:extLst>
              <a:ext uri="{FF2B5EF4-FFF2-40B4-BE49-F238E27FC236}">
                <a16:creationId xmlns:a16="http://schemas.microsoft.com/office/drawing/2014/main" id="{D2722E1D-D8D5-8C44-7D0F-D838B735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88" y="175303"/>
            <a:ext cx="6064495" cy="34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B993969D-4EAB-C64C-8ECC-161B92AB4E3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C1D9DED5-0CA0-2500-B5A6-6D661EA8579A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9437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4FCF-20A8-6A25-370E-A109CEA4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0C03D-A530-14F0-39F5-A8D9031861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53698BC-2EA2-F821-CBA7-FE46899184DE}"/>
              </a:ext>
            </a:extLst>
          </p:cNvPr>
          <p:cNvSpPr txBox="1"/>
          <p:nvPr/>
        </p:nvSpPr>
        <p:spPr>
          <a:xfrm>
            <a:off x="3129914" y="1191831"/>
            <a:ext cx="8223886" cy="304698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99060" indent="-286385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malerier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smk’s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åbne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api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lang="da-DK" sz="1800" i="1" spc="-20" dirty="0">
                <a:latin typeface="Arial"/>
                <a:cs typeface="Arial"/>
              </a:rPr>
              <a:t>(se næste slide)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middelalderen, </a:t>
            </a:r>
            <a:r>
              <a:rPr sz="1800" i="1" dirty="0">
                <a:latin typeface="Arial"/>
                <a:cs typeface="Arial"/>
              </a:rPr>
              <a:t>guldalderen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efter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1900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(thumbnail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highres)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relevante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metadata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(Kunstner,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produktionsår,</a:t>
            </a:r>
            <a:r>
              <a:rPr sz="1800" i="1" spc="-10" dirty="0">
                <a:latin typeface="Arial"/>
                <a:cs typeface="Arial"/>
              </a:rPr>
              <a:t> titel</a:t>
            </a:r>
            <a:r>
              <a:rPr lang="da-DK" sz="1800" i="1" spc="-10" dirty="0">
                <a:latin typeface="Arial"/>
                <a:cs typeface="Arial"/>
              </a:rPr>
              <a:t> og køn</a:t>
            </a:r>
            <a:r>
              <a:rPr sz="1800" i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98450" marR="71755" indent="-286385">
              <a:lnSpc>
                <a:spcPts val="210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lav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mockup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papir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hjemmeside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vise </a:t>
            </a:r>
            <a:r>
              <a:rPr sz="1800" i="1" dirty="0">
                <a:latin typeface="Arial"/>
                <a:cs typeface="Arial"/>
              </a:rPr>
              <a:t>billederne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inkl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metadata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Kod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html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style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css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link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”hjem”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SMK.dk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det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lægges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tabeller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eller 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div’er</a:t>
            </a:r>
            <a:endParaRPr sz="1800">
              <a:latin typeface="Arial"/>
              <a:cs typeface="Arial"/>
            </a:endParaRPr>
          </a:p>
          <a:p>
            <a:pPr marL="756285" marR="5080" lvl="1" indent="-286385" algn="just">
              <a:lnSpc>
                <a:spcPct val="99100"/>
              </a:lnSpc>
              <a:spcBef>
                <a:spcPts val="35"/>
              </a:spcBef>
              <a:buFont typeface="Arial"/>
              <a:buChar char="•"/>
              <a:tabLst>
                <a:tab pos="756285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lille</a:t>
            </a:r>
            <a:r>
              <a:rPr sz="1800" i="1" spc="-10" dirty="0">
                <a:latin typeface="Arial"/>
                <a:cs typeface="Arial"/>
              </a:rPr>
              <a:t> like-</a:t>
            </a:r>
            <a:r>
              <a:rPr sz="1800" i="1" dirty="0">
                <a:latin typeface="Arial"/>
                <a:cs typeface="Arial"/>
              </a:rPr>
              <a:t>knap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hvis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trykker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sendes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titlen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beskeden </a:t>
            </a:r>
            <a:r>
              <a:rPr sz="1800" i="1" spc="-30" dirty="0">
                <a:latin typeface="Arial"/>
                <a:cs typeface="Arial"/>
              </a:rPr>
              <a:t>”Tak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dit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bidrag”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B221A75-B425-4783-DB34-7F3B1883F2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9EC1197-DD07-F02C-3FB4-4A607055F3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6472283-7DED-AA32-CA05-1AAC5D7C4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914" y="412368"/>
            <a:ext cx="12731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0" spc="-10" dirty="0">
                <a:solidFill>
                  <a:srgbClr val="FFC000"/>
                </a:solidFill>
                <a:latin typeface="Calibri"/>
                <a:cs typeface="Calibri"/>
              </a:rPr>
              <a:t>Øvelse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35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65DF26B-4568-DBEB-73E6-3C15E7C7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>
                <a:solidFill>
                  <a:srgbClr val="FFC000"/>
                </a:solidFill>
              </a:rPr>
              <a:t>Data-retrieval CASE: SMK API</a:t>
            </a:r>
          </a:p>
        </p:txBody>
      </p:sp>
      <p:pic>
        <p:nvPicPr>
          <p:cNvPr id="10" name="Billede 9" descr="Et billede, der indeholder tekst, bygning, udendørs&#10;&#10;Automatisk genereret beskrivelse">
            <a:extLst>
              <a:ext uri="{FF2B5EF4-FFF2-40B4-BE49-F238E27FC236}">
                <a16:creationId xmlns:a16="http://schemas.microsoft.com/office/drawing/2014/main" id="{BB88725C-CE69-BA74-0CCB-46E74093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rcRect r="38367"/>
          <a:stretch/>
        </p:blipFill>
        <p:spPr>
          <a:xfrm>
            <a:off x="946322" y="1436911"/>
            <a:ext cx="4759997" cy="4370765"/>
          </a:xfrm>
          <a:prstGeom prst="rect">
            <a:avLst/>
          </a:prstGeom>
        </p:spPr>
      </p:pic>
      <p:pic>
        <p:nvPicPr>
          <p:cNvPr id="5" name="Billede 4" descr="Et billede, der indeholder tekst, linje/række, nummer/tal, Font/skrifttype&#10;&#10;Automatisk genereret beskrivelse">
            <a:extLst>
              <a:ext uri="{FF2B5EF4-FFF2-40B4-BE49-F238E27FC236}">
                <a16:creationId xmlns:a16="http://schemas.microsoft.com/office/drawing/2014/main" id="{AFDB90B4-CDA8-FD7E-D9C3-48FF60873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2"/>
          <a:stretch/>
        </p:blipFill>
        <p:spPr>
          <a:xfrm>
            <a:off x="1043244" y="3120824"/>
            <a:ext cx="3100493" cy="25146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1E5FDB2-AAFF-894F-CD5F-32B5962AEF2D}"/>
              </a:ext>
            </a:extLst>
          </p:cNvPr>
          <p:cNvSpPr txBox="1"/>
          <p:nvPr/>
        </p:nvSpPr>
        <p:spPr>
          <a:xfrm>
            <a:off x="5706319" y="1690688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Find ud af hvor mange værker SMK har registreret af Jens Juel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Kopier ind i R og udfør GET(url)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 mange af dem er malerier? 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filtrer på ”KMS” vha grepl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Hvornår blev de købt?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kommasepareret </a:t>
            </a:r>
            <a:r>
              <a:rPr lang="da-DK" b="1"/>
              <a:t>streng</a:t>
            </a:r>
            <a:r>
              <a:rPr lang="da-DK"/>
              <a:t> af alle KMS-værker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 til denne søgning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dataframe ud fra et loop igennem listen med alle værker </a:t>
            </a:r>
          </a:p>
          <a:p>
            <a:pPr marL="800100" lvl="1" indent="-342900">
              <a:buFont typeface="+mj-lt"/>
              <a:buAutoNum type="arabicPeriod"/>
            </a:pPr>
            <a:endParaRPr lang="da-DK"/>
          </a:p>
          <a:p>
            <a:pPr marL="342900" indent="-342900">
              <a:buFont typeface="+mj-lt"/>
              <a:buAutoNum type="arabicPeriod"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1450" y="228600"/>
            <a:ext cx="1019175" cy="11620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38375" y="1491233"/>
            <a:ext cx="5991225" cy="4128770"/>
            <a:chOff x="2238375" y="1491233"/>
            <a:chExt cx="5991225" cy="41287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926" y="1491233"/>
              <a:ext cx="5615673" cy="41285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900" y="1971675"/>
              <a:ext cx="88582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8375" y="2809875"/>
              <a:ext cx="78105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74F8525-CACE-3031-907E-D5B8749F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tekst, skærmbillede, Font/skrifttype, algebra&#10;&#10;AI-genereret indhold kan være ukorrekt.">
            <a:extLst>
              <a:ext uri="{FF2B5EF4-FFF2-40B4-BE49-F238E27FC236}">
                <a16:creationId xmlns:a16="http://schemas.microsoft.com/office/drawing/2014/main" id="{FC0DB800-7182-EB06-FF93-146E96305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0" y="819085"/>
            <a:ext cx="3858236" cy="2260600"/>
          </a:xfrm>
          <a:prstGeom prst="rect">
            <a:avLst/>
          </a:prstGeom>
          <a:effectLst>
            <a:outerShdw blurRad="145918" dir="6780000" algn="tl" rotWithShape="0">
              <a:prstClr val="black">
                <a:alpha val="40000"/>
              </a:prstClr>
            </a:outerShdw>
            <a:softEdge rad="67225"/>
          </a:effectLst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1A6E1FA9-7081-303C-2101-7C9F239767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459" y="217832"/>
            <a:ext cx="181228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da-DK" spc="-10" dirty="0"/>
              <a:t>Ibtissam</a:t>
            </a:r>
            <a:endParaRPr spc="-10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D9B623CF-B29A-7CEE-7471-CD168ED61D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4819" y="117922"/>
            <a:ext cx="876300" cy="1009650"/>
          </a:xfrm>
          <a:prstGeom prst="rect">
            <a:avLst/>
          </a:prstGeom>
        </p:spPr>
      </p:pic>
      <p:pic>
        <p:nvPicPr>
          <p:cNvPr id="14" name="Billede 13" descr="Et billede, der indeholder tekst, skærmbillede, Font/skrifttype, design&#10;&#10;AI-genereret indhold kan være ukorrekt.">
            <a:extLst>
              <a:ext uri="{FF2B5EF4-FFF2-40B4-BE49-F238E27FC236}">
                <a16:creationId xmlns:a16="http://schemas.microsoft.com/office/drawing/2014/main" id="{F780F2E8-0C42-922A-8704-EDDA4754A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15" y="117922"/>
            <a:ext cx="2457450" cy="436880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2C90056-CA80-7671-D832-687FFAD15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79685"/>
            <a:ext cx="7500478" cy="604877"/>
          </a:xfrm>
          <a:prstGeom prst="rect">
            <a:avLst/>
          </a:prstGeom>
        </p:spPr>
      </p:pic>
      <p:pic>
        <p:nvPicPr>
          <p:cNvPr id="17" name="Billede 16" descr="Et billede, der indeholder tekst, Font/skrifttype, skærmbillede, linje/række&#10;&#10;AI-genereret indhold kan være ukorrekt.">
            <a:extLst>
              <a:ext uri="{FF2B5EF4-FFF2-40B4-BE49-F238E27FC236}">
                <a16:creationId xmlns:a16="http://schemas.microsoft.com/office/drawing/2014/main" id="{62D948DE-B4E2-F4A0-22EC-C5DC8C434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161" y="2377135"/>
            <a:ext cx="3022600" cy="702550"/>
          </a:xfrm>
          <a:prstGeom prst="rect">
            <a:avLst/>
          </a:prstGeom>
        </p:spPr>
      </p:pic>
      <p:pic>
        <p:nvPicPr>
          <p:cNvPr id="19" name="Billede 18" descr="Et billede, der indeholder tekst, Font/skrifttype, skærmbillede, linje/række&#10;&#10;AI-genereret indhold kan være ukorrekt.">
            <a:extLst>
              <a:ext uri="{FF2B5EF4-FFF2-40B4-BE49-F238E27FC236}">
                <a16:creationId xmlns:a16="http://schemas.microsoft.com/office/drawing/2014/main" id="{BA46A934-A28E-5DCD-9CFD-E1E921F8F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89" y="3618768"/>
            <a:ext cx="4089400" cy="796166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70A86521-5B32-3D54-F668-FE5609BCD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06" y="6230185"/>
            <a:ext cx="7772400" cy="595297"/>
          </a:xfrm>
          <a:prstGeom prst="rect">
            <a:avLst/>
          </a:prstGeom>
        </p:spPr>
      </p:pic>
      <p:pic>
        <p:nvPicPr>
          <p:cNvPr id="25" name="Billede 24" descr="Et billede, der indeholder tekst, skærmbillede, Font/skrifttype, nummer/tal&#10;&#10;AI-genereret indhold kan være ukorrekt.">
            <a:extLst>
              <a:ext uri="{FF2B5EF4-FFF2-40B4-BE49-F238E27FC236}">
                <a16:creationId xmlns:a16="http://schemas.microsoft.com/office/drawing/2014/main" id="{9860AD0C-D6F6-BF9A-04FC-77CB46707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24576"/>
            <a:ext cx="7772400" cy="1496187"/>
          </a:xfrm>
          <a:prstGeom prst="rect">
            <a:avLst/>
          </a:prstGeom>
        </p:spPr>
      </p:pic>
      <p:pic>
        <p:nvPicPr>
          <p:cNvPr id="54" name="Billede 53" descr="Et billede, der indeholder Ansigt, briller, tegneserie, skærmbillede&#10;&#10;AI-genereret indhold kan være ukorrekt.">
            <a:extLst>
              <a:ext uri="{FF2B5EF4-FFF2-40B4-BE49-F238E27FC236}">
                <a16:creationId xmlns:a16="http://schemas.microsoft.com/office/drawing/2014/main" id="{B2575D3E-8767-8A78-D090-752DF85E61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24" y="371475"/>
            <a:ext cx="728176" cy="5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685" y="428688"/>
            <a:ext cx="181228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1555" y="1330642"/>
            <a:ext cx="6081395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Read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link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read_html(link)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parts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 a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document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CSS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"table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td")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=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"//table//td")).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Extract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components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ts val="2130"/>
              </a:lnSpc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html_name()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name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html_text()</a:t>
            </a:r>
            <a:r>
              <a:rPr sz="18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text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inside the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html_attr()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(contents</a:t>
            </a:r>
            <a:r>
              <a:rPr sz="18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single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attribute)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html_attrs()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attributes).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Parse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tables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frames</a:t>
            </a:r>
            <a:r>
              <a:rPr sz="18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html_table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Navigate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around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html_session()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2051" y="2400300"/>
            <a:ext cx="2040255" cy="4352925"/>
            <a:chOff x="5742051" y="2400300"/>
            <a:chExt cx="2040255" cy="435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388" y="6014506"/>
              <a:ext cx="526773" cy="626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0" y="5857873"/>
              <a:ext cx="638175" cy="895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48401" y="2400299"/>
              <a:ext cx="2033905" cy="3695700"/>
            </a:xfrm>
            <a:custGeom>
              <a:avLst/>
              <a:gdLst/>
              <a:ahLst/>
              <a:cxnLst/>
              <a:rect l="l" t="t" r="r" b="b"/>
              <a:pathLst>
                <a:path w="2033904" h="3695700">
                  <a:moveTo>
                    <a:pt x="790575" y="2015109"/>
                  </a:moveTo>
                  <a:lnTo>
                    <a:pt x="790448" y="1817497"/>
                  </a:lnTo>
                  <a:lnTo>
                    <a:pt x="789571" y="1760728"/>
                  </a:lnTo>
                  <a:lnTo>
                    <a:pt x="787006" y="1704530"/>
                  </a:lnTo>
                  <a:lnTo>
                    <a:pt x="782764" y="1648955"/>
                  </a:lnTo>
                  <a:lnTo>
                    <a:pt x="776884" y="1594078"/>
                  </a:lnTo>
                  <a:lnTo>
                    <a:pt x="769404" y="1539963"/>
                  </a:lnTo>
                  <a:lnTo>
                    <a:pt x="760361" y="1486700"/>
                  </a:lnTo>
                  <a:lnTo>
                    <a:pt x="749769" y="1434325"/>
                  </a:lnTo>
                  <a:lnTo>
                    <a:pt x="737679" y="1382915"/>
                  </a:lnTo>
                  <a:lnTo>
                    <a:pt x="724128" y="1332560"/>
                  </a:lnTo>
                  <a:lnTo>
                    <a:pt x="709142" y="1283296"/>
                  </a:lnTo>
                  <a:lnTo>
                    <a:pt x="692759" y="1235202"/>
                  </a:lnTo>
                  <a:lnTo>
                    <a:pt x="675017" y="1188351"/>
                  </a:lnTo>
                  <a:lnTo>
                    <a:pt x="655929" y="1142809"/>
                  </a:lnTo>
                  <a:lnTo>
                    <a:pt x="635558" y="1098638"/>
                  </a:lnTo>
                  <a:lnTo>
                    <a:pt x="613918" y="1055916"/>
                  </a:lnTo>
                  <a:lnTo>
                    <a:pt x="591058" y="1014691"/>
                  </a:lnTo>
                  <a:lnTo>
                    <a:pt x="567004" y="975055"/>
                  </a:lnTo>
                  <a:lnTo>
                    <a:pt x="541782" y="937056"/>
                  </a:lnTo>
                  <a:lnTo>
                    <a:pt x="515442" y="900760"/>
                  </a:lnTo>
                  <a:lnTo>
                    <a:pt x="487997" y="866254"/>
                  </a:lnTo>
                  <a:lnTo>
                    <a:pt x="459511" y="833589"/>
                  </a:lnTo>
                  <a:lnTo>
                    <a:pt x="429996" y="802843"/>
                  </a:lnTo>
                  <a:lnTo>
                    <a:pt x="399491" y="774065"/>
                  </a:lnTo>
                  <a:lnTo>
                    <a:pt x="368033" y="747344"/>
                  </a:lnTo>
                  <a:lnTo>
                    <a:pt x="335648" y="722744"/>
                  </a:lnTo>
                  <a:lnTo>
                    <a:pt x="302387" y="700316"/>
                  </a:lnTo>
                  <a:lnTo>
                    <a:pt x="268262" y="680148"/>
                  </a:lnTo>
                  <a:lnTo>
                    <a:pt x="233324" y="662292"/>
                  </a:lnTo>
                  <a:lnTo>
                    <a:pt x="197612" y="646811"/>
                  </a:lnTo>
                  <a:lnTo>
                    <a:pt x="197612" y="548005"/>
                  </a:lnTo>
                  <a:lnTo>
                    <a:pt x="0" y="707263"/>
                  </a:lnTo>
                  <a:lnTo>
                    <a:pt x="197612" y="943229"/>
                  </a:lnTo>
                  <a:lnTo>
                    <a:pt x="197612" y="844423"/>
                  </a:lnTo>
                  <a:lnTo>
                    <a:pt x="233324" y="859904"/>
                  </a:lnTo>
                  <a:lnTo>
                    <a:pt x="268262" y="877760"/>
                  </a:lnTo>
                  <a:lnTo>
                    <a:pt x="302387" y="897928"/>
                  </a:lnTo>
                  <a:lnTo>
                    <a:pt x="335661" y="920356"/>
                  </a:lnTo>
                  <a:lnTo>
                    <a:pt x="368046" y="944956"/>
                  </a:lnTo>
                  <a:lnTo>
                    <a:pt x="399503" y="971677"/>
                  </a:lnTo>
                  <a:lnTo>
                    <a:pt x="430009" y="1000455"/>
                  </a:lnTo>
                  <a:lnTo>
                    <a:pt x="459536" y="1031201"/>
                  </a:lnTo>
                  <a:lnTo>
                    <a:pt x="488035" y="1063866"/>
                  </a:lnTo>
                  <a:lnTo>
                    <a:pt x="515467" y="1098372"/>
                  </a:lnTo>
                  <a:lnTo>
                    <a:pt x="541820" y="1134668"/>
                  </a:lnTo>
                  <a:lnTo>
                    <a:pt x="567042" y="1172667"/>
                  </a:lnTo>
                  <a:lnTo>
                    <a:pt x="591108" y="1212303"/>
                  </a:lnTo>
                  <a:lnTo>
                    <a:pt x="613981" y="1253528"/>
                  </a:lnTo>
                  <a:lnTo>
                    <a:pt x="635622" y="1296250"/>
                  </a:lnTo>
                  <a:lnTo>
                    <a:pt x="656005" y="1340421"/>
                  </a:lnTo>
                  <a:lnTo>
                    <a:pt x="675093" y="1385963"/>
                  </a:lnTo>
                  <a:lnTo>
                    <a:pt x="692848" y="1432814"/>
                  </a:lnTo>
                  <a:lnTo>
                    <a:pt x="709244" y="1480908"/>
                  </a:lnTo>
                  <a:lnTo>
                    <a:pt x="724230" y="1530172"/>
                  </a:lnTo>
                  <a:lnTo>
                    <a:pt x="737793" y="1580527"/>
                  </a:lnTo>
                  <a:lnTo>
                    <a:pt x="749884" y="1631937"/>
                  </a:lnTo>
                  <a:lnTo>
                    <a:pt x="760463" y="1684312"/>
                  </a:lnTo>
                  <a:lnTo>
                    <a:pt x="769518" y="1737575"/>
                  </a:lnTo>
                  <a:lnTo>
                    <a:pt x="777011" y="1791690"/>
                  </a:lnTo>
                  <a:lnTo>
                    <a:pt x="782891" y="1846567"/>
                  </a:lnTo>
                  <a:lnTo>
                    <a:pt x="787133" y="1902142"/>
                  </a:lnTo>
                  <a:lnTo>
                    <a:pt x="789698" y="1958340"/>
                  </a:lnTo>
                  <a:lnTo>
                    <a:pt x="790575" y="2015109"/>
                  </a:lnTo>
                  <a:close/>
                </a:path>
                <a:path w="2033904" h="3695700">
                  <a:moveTo>
                    <a:pt x="2033524" y="0"/>
                  </a:moveTo>
                  <a:lnTo>
                    <a:pt x="1254252" y="0"/>
                  </a:lnTo>
                  <a:lnTo>
                    <a:pt x="1254252" y="1775079"/>
                  </a:lnTo>
                  <a:lnTo>
                    <a:pt x="1134110" y="1775079"/>
                  </a:lnTo>
                  <a:lnTo>
                    <a:pt x="1134110" y="1702181"/>
                  </a:lnTo>
                  <a:lnTo>
                    <a:pt x="834263" y="1847850"/>
                  </a:lnTo>
                  <a:lnTo>
                    <a:pt x="1134110" y="1993519"/>
                  </a:lnTo>
                  <a:lnTo>
                    <a:pt x="1134110" y="1920621"/>
                  </a:lnTo>
                  <a:lnTo>
                    <a:pt x="1254252" y="1920621"/>
                  </a:lnTo>
                  <a:lnTo>
                    <a:pt x="1254252" y="3695700"/>
                  </a:lnTo>
                  <a:lnTo>
                    <a:pt x="2033524" y="3695700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8401" y="4316602"/>
              <a:ext cx="790575" cy="1308100"/>
            </a:xfrm>
            <a:custGeom>
              <a:avLst/>
              <a:gdLst/>
              <a:ahLst/>
              <a:cxnLst/>
              <a:rect l="l" t="t" r="r" b="b"/>
              <a:pathLst>
                <a:path w="790575" h="1308100">
                  <a:moveTo>
                    <a:pt x="787907" y="0"/>
                  </a:moveTo>
                  <a:lnTo>
                    <a:pt x="783854" y="58383"/>
                  </a:lnTo>
                  <a:lnTo>
                    <a:pt x="778033" y="115857"/>
                  </a:lnTo>
                  <a:lnTo>
                    <a:pt x="770490" y="172361"/>
                  </a:lnTo>
                  <a:lnTo>
                    <a:pt x="761267" y="227832"/>
                  </a:lnTo>
                  <a:lnTo>
                    <a:pt x="750408" y="282208"/>
                  </a:lnTo>
                  <a:lnTo>
                    <a:pt x="737959" y="335428"/>
                  </a:lnTo>
                  <a:lnTo>
                    <a:pt x="723963" y="387429"/>
                  </a:lnTo>
                  <a:lnTo>
                    <a:pt x="708463" y="438150"/>
                  </a:lnTo>
                  <a:lnTo>
                    <a:pt x="691504" y="487528"/>
                  </a:lnTo>
                  <a:lnTo>
                    <a:pt x="673131" y="535502"/>
                  </a:lnTo>
                  <a:lnTo>
                    <a:pt x="653386" y="582009"/>
                  </a:lnTo>
                  <a:lnTo>
                    <a:pt x="632314" y="626989"/>
                  </a:lnTo>
                  <a:lnTo>
                    <a:pt x="609960" y="670378"/>
                  </a:lnTo>
                  <a:lnTo>
                    <a:pt x="586366" y="712115"/>
                  </a:lnTo>
                  <a:lnTo>
                    <a:pt x="561577" y="752137"/>
                  </a:lnTo>
                  <a:lnTo>
                    <a:pt x="535638" y="790384"/>
                  </a:lnTo>
                  <a:lnTo>
                    <a:pt x="508591" y="826793"/>
                  </a:lnTo>
                  <a:lnTo>
                    <a:pt x="480482" y="861301"/>
                  </a:lnTo>
                  <a:lnTo>
                    <a:pt x="451354" y="893848"/>
                  </a:lnTo>
                  <a:lnTo>
                    <a:pt x="421251" y="924371"/>
                  </a:lnTo>
                  <a:lnTo>
                    <a:pt x="390217" y="952808"/>
                  </a:lnTo>
                  <a:lnTo>
                    <a:pt x="358296" y="979097"/>
                  </a:lnTo>
                  <a:lnTo>
                    <a:pt x="325533" y="1003177"/>
                  </a:lnTo>
                  <a:lnTo>
                    <a:pt x="291971" y="1024985"/>
                  </a:lnTo>
                  <a:lnTo>
                    <a:pt x="257654" y="1044459"/>
                  </a:lnTo>
                  <a:lnTo>
                    <a:pt x="222626" y="1061538"/>
                  </a:lnTo>
                  <a:lnTo>
                    <a:pt x="186931" y="1076159"/>
                  </a:lnTo>
                  <a:lnTo>
                    <a:pt x="150614" y="1088261"/>
                  </a:lnTo>
                  <a:lnTo>
                    <a:pt x="113719" y="1097781"/>
                  </a:lnTo>
                  <a:lnTo>
                    <a:pt x="38367" y="1108829"/>
                  </a:lnTo>
                  <a:lnTo>
                    <a:pt x="0" y="1110234"/>
                  </a:lnTo>
                  <a:lnTo>
                    <a:pt x="0" y="1307909"/>
                  </a:lnTo>
                  <a:lnTo>
                    <a:pt x="48398" y="1305632"/>
                  </a:lnTo>
                  <a:lnTo>
                    <a:pt x="101542" y="1297895"/>
                  </a:lnTo>
                  <a:lnTo>
                    <a:pt x="173820" y="1278445"/>
                  </a:lnTo>
                  <a:lnTo>
                    <a:pt x="243500" y="1249376"/>
                  </a:lnTo>
                  <a:lnTo>
                    <a:pt x="277278" y="1231392"/>
                  </a:lnTo>
                  <a:lnTo>
                    <a:pt x="310302" y="1211192"/>
                  </a:lnTo>
                  <a:lnTo>
                    <a:pt x="342538" y="1188837"/>
                  </a:lnTo>
                  <a:lnTo>
                    <a:pt x="373950" y="1164392"/>
                  </a:lnTo>
                  <a:lnTo>
                    <a:pt x="404504" y="1137918"/>
                  </a:lnTo>
                  <a:lnTo>
                    <a:pt x="434166" y="1109478"/>
                  </a:lnTo>
                  <a:lnTo>
                    <a:pt x="462900" y="1079134"/>
                  </a:lnTo>
                  <a:lnTo>
                    <a:pt x="490672" y="1046950"/>
                  </a:lnTo>
                  <a:lnTo>
                    <a:pt x="517446" y="1012988"/>
                  </a:lnTo>
                  <a:lnTo>
                    <a:pt x="543189" y="977311"/>
                  </a:lnTo>
                  <a:lnTo>
                    <a:pt x="567866" y="939981"/>
                  </a:lnTo>
                  <a:lnTo>
                    <a:pt x="591441" y="901061"/>
                  </a:lnTo>
                  <a:lnTo>
                    <a:pt x="613881" y="860613"/>
                  </a:lnTo>
                  <a:lnTo>
                    <a:pt x="635149" y="818701"/>
                  </a:lnTo>
                  <a:lnTo>
                    <a:pt x="655213" y="775386"/>
                  </a:lnTo>
                  <a:lnTo>
                    <a:pt x="674036" y="730732"/>
                  </a:lnTo>
                  <a:lnTo>
                    <a:pt x="691585" y="684801"/>
                  </a:lnTo>
                  <a:lnTo>
                    <a:pt x="707824" y="637656"/>
                  </a:lnTo>
                  <a:lnTo>
                    <a:pt x="722719" y="589359"/>
                  </a:lnTo>
                  <a:lnTo>
                    <a:pt x="736234" y="539973"/>
                  </a:lnTo>
                  <a:lnTo>
                    <a:pt x="748336" y="489560"/>
                  </a:lnTo>
                  <a:lnTo>
                    <a:pt x="758990" y="438184"/>
                  </a:lnTo>
                  <a:lnTo>
                    <a:pt x="768161" y="385907"/>
                  </a:lnTo>
                  <a:lnTo>
                    <a:pt x="775813" y="332792"/>
                  </a:lnTo>
                  <a:lnTo>
                    <a:pt x="781913" y="278901"/>
                  </a:lnTo>
                  <a:lnTo>
                    <a:pt x="786425" y="224296"/>
                  </a:lnTo>
                  <a:lnTo>
                    <a:pt x="789316" y="169041"/>
                  </a:lnTo>
                  <a:lnTo>
                    <a:pt x="790550" y="113198"/>
                  </a:lnTo>
                  <a:lnTo>
                    <a:pt x="790092" y="56830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8401" y="2948305"/>
              <a:ext cx="790575" cy="2676525"/>
            </a:xfrm>
            <a:custGeom>
              <a:avLst/>
              <a:gdLst/>
              <a:ahLst/>
              <a:cxnLst/>
              <a:rect l="l" t="t" r="r" b="b"/>
              <a:pathLst>
                <a:path w="790575" h="2676525">
                  <a:moveTo>
                    <a:pt x="790575" y="1467104"/>
                  </a:moveTo>
                  <a:lnTo>
                    <a:pt x="789710" y="1410332"/>
                  </a:lnTo>
                  <a:lnTo>
                    <a:pt x="787139" y="1354125"/>
                  </a:lnTo>
                  <a:lnTo>
                    <a:pt x="782896" y="1298550"/>
                  </a:lnTo>
                  <a:lnTo>
                    <a:pt x="777015" y="1243675"/>
                  </a:lnTo>
                  <a:lnTo>
                    <a:pt x="769530" y="1189567"/>
                  </a:lnTo>
                  <a:lnTo>
                    <a:pt x="760475" y="1136294"/>
                  </a:lnTo>
                  <a:lnTo>
                    <a:pt x="749885" y="1083923"/>
                  </a:lnTo>
                  <a:lnTo>
                    <a:pt x="737794" y="1032521"/>
                  </a:lnTo>
                  <a:lnTo>
                    <a:pt x="724235" y="982156"/>
                  </a:lnTo>
                  <a:lnTo>
                    <a:pt x="709244" y="932895"/>
                  </a:lnTo>
                  <a:lnTo>
                    <a:pt x="692854" y="884805"/>
                  </a:lnTo>
                  <a:lnTo>
                    <a:pt x="675099" y="837955"/>
                  </a:lnTo>
                  <a:lnTo>
                    <a:pt x="656014" y="792412"/>
                  </a:lnTo>
                  <a:lnTo>
                    <a:pt x="635633" y="748242"/>
                  </a:lnTo>
                  <a:lnTo>
                    <a:pt x="613989" y="705514"/>
                  </a:lnTo>
                  <a:lnTo>
                    <a:pt x="591118" y="664294"/>
                  </a:lnTo>
                  <a:lnTo>
                    <a:pt x="567053" y="624651"/>
                  </a:lnTo>
                  <a:lnTo>
                    <a:pt x="541829" y="586651"/>
                  </a:lnTo>
                  <a:lnTo>
                    <a:pt x="515479" y="550363"/>
                  </a:lnTo>
                  <a:lnTo>
                    <a:pt x="488039" y="515852"/>
                  </a:lnTo>
                  <a:lnTo>
                    <a:pt x="459541" y="483188"/>
                  </a:lnTo>
                  <a:lnTo>
                    <a:pt x="430021" y="452437"/>
                  </a:lnTo>
                  <a:lnTo>
                    <a:pt x="399512" y="423667"/>
                  </a:lnTo>
                  <a:lnTo>
                    <a:pt x="368048" y="396945"/>
                  </a:lnTo>
                  <a:lnTo>
                    <a:pt x="335665" y="372339"/>
                  </a:lnTo>
                  <a:lnTo>
                    <a:pt x="302395" y="349915"/>
                  </a:lnTo>
                  <a:lnTo>
                    <a:pt x="268273" y="329742"/>
                  </a:lnTo>
                  <a:lnTo>
                    <a:pt x="233334" y="311887"/>
                  </a:lnTo>
                  <a:lnTo>
                    <a:pt x="197612" y="296418"/>
                  </a:lnTo>
                  <a:lnTo>
                    <a:pt x="197612" y="395224"/>
                  </a:lnTo>
                  <a:lnTo>
                    <a:pt x="0" y="159258"/>
                  </a:lnTo>
                  <a:lnTo>
                    <a:pt x="197612" y="0"/>
                  </a:lnTo>
                  <a:lnTo>
                    <a:pt x="197612" y="98806"/>
                  </a:lnTo>
                  <a:lnTo>
                    <a:pt x="233334" y="114275"/>
                  </a:lnTo>
                  <a:lnTo>
                    <a:pt x="268272" y="132130"/>
                  </a:lnTo>
                  <a:lnTo>
                    <a:pt x="302391" y="152303"/>
                  </a:lnTo>
                  <a:lnTo>
                    <a:pt x="335658" y="174727"/>
                  </a:lnTo>
                  <a:lnTo>
                    <a:pt x="368038" y="199333"/>
                  </a:lnTo>
                  <a:lnTo>
                    <a:pt x="399497" y="226055"/>
                  </a:lnTo>
                  <a:lnTo>
                    <a:pt x="430002" y="254825"/>
                  </a:lnTo>
                  <a:lnTo>
                    <a:pt x="459517" y="285576"/>
                  </a:lnTo>
                  <a:lnTo>
                    <a:pt x="488010" y="318240"/>
                  </a:lnTo>
                  <a:lnTo>
                    <a:pt x="515444" y="352751"/>
                  </a:lnTo>
                  <a:lnTo>
                    <a:pt x="541788" y="389039"/>
                  </a:lnTo>
                  <a:lnTo>
                    <a:pt x="567006" y="427039"/>
                  </a:lnTo>
                  <a:lnTo>
                    <a:pt x="591064" y="466682"/>
                  </a:lnTo>
                  <a:lnTo>
                    <a:pt x="613929" y="507902"/>
                  </a:lnTo>
                  <a:lnTo>
                    <a:pt x="635566" y="550630"/>
                  </a:lnTo>
                  <a:lnTo>
                    <a:pt x="655941" y="594800"/>
                  </a:lnTo>
                  <a:lnTo>
                    <a:pt x="675019" y="640343"/>
                  </a:lnTo>
                  <a:lnTo>
                    <a:pt x="692768" y="687193"/>
                  </a:lnTo>
                  <a:lnTo>
                    <a:pt x="709152" y="735283"/>
                  </a:lnTo>
                  <a:lnTo>
                    <a:pt x="724137" y="784544"/>
                  </a:lnTo>
                  <a:lnTo>
                    <a:pt x="737690" y="834909"/>
                  </a:lnTo>
                  <a:lnTo>
                    <a:pt x="749777" y="886311"/>
                  </a:lnTo>
                  <a:lnTo>
                    <a:pt x="760362" y="938682"/>
                  </a:lnTo>
                  <a:lnTo>
                    <a:pt x="769413" y="991955"/>
                  </a:lnTo>
                  <a:lnTo>
                    <a:pt x="776894" y="1046063"/>
                  </a:lnTo>
                  <a:lnTo>
                    <a:pt x="782773" y="1100938"/>
                  </a:lnTo>
                  <a:lnTo>
                    <a:pt x="787014" y="1156513"/>
                  </a:lnTo>
                  <a:lnTo>
                    <a:pt x="789583" y="1212720"/>
                  </a:lnTo>
                  <a:lnTo>
                    <a:pt x="790448" y="1269492"/>
                  </a:lnTo>
                  <a:lnTo>
                    <a:pt x="790575" y="1467104"/>
                  </a:lnTo>
                  <a:lnTo>
                    <a:pt x="789663" y="1525685"/>
                  </a:lnTo>
                  <a:lnTo>
                    <a:pt x="786954" y="1583548"/>
                  </a:lnTo>
                  <a:lnTo>
                    <a:pt x="782491" y="1640627"/>
                  </a:lnTo>
                  <a:lnTo>
                    <a:pt x="776315" y="1696860"/>
                  </a:lnTo>
                  <a:lnTo>
                    <a:pt x="768466" y="1752184"/>
                  </a:lnTo>
                  <a:lnTo>
                    <a:pt x="758988" y="1806535"/>
                  </a:lnTo>
                  <a:lnTo>
                    <a:pt x="747920" y="1859849"/>
                  </a:lnTo>
                  <a:lnTo>
                    <a:pt x="735305" y="1912064"/>
                  </a:lnTo>
                  <a:lnTo>
                    <a:pt x="721184" y="1963116"/>
                  </a:lnTo>
                  <a:lnTo>
                    <a:pt x="705598" y="2012942"/>
                  </a:lnTo>
                  <a:lnTo>
                    <a:pt x="688589" y="2061478"/>
                  </a:lnTo>
                  <a:lnTo>
                    <a:pt x="670199" y="2108662"/>
                  </a:lnTo>
                  <a:lnTo>
                    <a:pt x="650468" y="2154429"/>
                  </a:lnTo>
                  <a:lnTo>
                    <a:pt x="629439" y="2198716"/>
                  </a:lnTo>
                  <a:lnTo>
                    <a:pt x="607153" y="2241461"/>
                  </a:lnTo>
                  <a:lnTo>
                    <a:pt x="583650" y="2282599"/>
                  </a:lnTo>
                  <a:lnTo>
                    <a:pt x="558974" y="2322068"/>
                  </a:lnTo>
                  <a:lnTo>
                    <a:pt x="533165" y="2359803"/>
                  </a:lnTo>
                  <a:lnTo>
                    <a:pt x="506265" y="2395742"/>
                  </a:lnTo>
                  <a:lnTo>
                    <a:pt x="478314" y="2429822"/>
                  </a:lnTo>
                  <a:lnTo>
                    <a:pt x="449356" y="2461979"/>
                  </a:lnTo>
                  <a:lnTo>
                    <a:pt x="419430" y="2492149"/>
                  </a:lnTo>
                  <a:lnTo>
                    <a:pt x="388579" y="2520270"/>
                  </a:lnTo>
                  <a:lnTo>
                    <a:pt x="356844" y="2546278"/>
                  </a:lnTo>
                  <a:lnTo>
                    <a:pt x="324267" y="2570109"/>
                  </a:lnTo>
                  <a:lnTo>
                    <a:pt x="290888" y="2591701"/>
                  </a:lnTo>
                  <a:lnTo>
                    <a:pt x="256750" y="2610990"/>
                  </a:lnTo>
                  <a:lnTo>
                    <a:pt x="221894" y="2627912"/>
                  </a:lnTo>
                  <a:lnTo>
                    <a:pt x="186361" y="2642405"/>
                  </a:lnTo>
                  <a:lnTo>
                    <a:pt x="150193" y="2654405"/>
                  </a:lnTo>
                  <a:lnTo>
                    <a:pt x="76118" y="2670672"/>
                  </a:lnTo>
                  <a:lnTo>
                    <a:pt x="0" y="2676207"/>
                  </a:lnTo>
                  <a:lnTo>
                    <a:pt x="0" y="2478532"/>
                  </a:lnTo>
                  <a:lnTo>
                    <a:pt x="38367" y="2477127"/>
                  </a:lnTo>
                  <a:lnTo>
                    <a:pt x="76288" y="2472956"/>
                  </a:lnTo>
                  <a:lnTo>
                    <a:pt x="150614" y="2456559"/>
                  </a:lnTo>
                  <a:lnTo>
                    <a:pt x="186931" y="2444457"/>
                  </a:lnTo>
                  <a:lnTo>
                    <a:pt x="222626" y="2429836"/>
                  </a:lnTo>
                  <a:lnTo>
                    <a:pt x="257654" y="2412757"/>
                  </a:lnTo>
                  <a:lnTo>
                    <a:pt x="291971" y="2393283"/>
                  </a:lnTo>
                  <a:lnTo>
                    <a:pt x="325533" y="2371475"/>
                  </a:lnTo>
                  <a:lnTo>
                    <a:pt x="358296" y="2347395"/>
                  </a:lnTo>
                  <a:lnTo>
                    <a:pt x="390217" y="2321106"/>
                  </a:lnTo>
                  <a:lnTo>
                    <a:pt x="421251" y="2292669"/>
                  </a:lnTo>
                  <a:lnTo>
                    <a:pt x="451354" y="2262146"/>
                  </a:lnTo>
                  <a:lnTo>
                    <a:pt x="480482" y="2229599"/>
                  </a:lnTo>
                  <a:lnTo>
                    <a:pt x="508591" y="2195091"/>
                  </a:lnTo>
                  <a:lnTo>
                    <a:pt x="535638" y="2158682"/>
                  </a:lnTo>
                  <a:lnTo>
                    <a:pt x="561577" y="2120435"/>
                  </a:lnTo>
                  <a:lnTo>
                    <a:pt x="586366" y="2080413"/>
                  </a:lnTo>
                  <a:lnTo>
                    <a:pt x="609960" y="2038676"/>
                  </a:lnTo>
                  <a:lnTo>
                    <a:pt x="632314" y="1995287"/>
                  </a:lnTo>
                  <a:lnTo>
                    <a:pt x="653386" y="1950307"/>
                  </a:lnTo>
                  <a:lnTo>
                    <a:pt x="673131" y="1903800"/>
                  </a:lnTo>
                  <a:lnTo>
                    <a:pt x="691504" y="1855826"/>
                  </a:lnTo>
                  <a:lnTo>
                    <a:pt x="708463" y="1806448"/>
                  </a:lnTo>
                  <a:lnTo>
                    <a:pt x="723963" y="1755727"/>
                  </a:lnTo>
                  <a:lnTo>
                    <a:pt x="737959" y="1703726"/>
                  </a:lnTo>
                  <a:lnTo>
                    <a:pt x="750408" y="1650506"/>
                  </a:lnTo>
                  <a:lnTo>
                    <a:pt x="761267" y="1596130"/>
                  </a:lnTo>
                  <a:lnTo>
                    <a:pt x="770490" y="1540659"/>
                  </a:lnTo>
                  <a:lnTo>
                    <a:pt x="778033" y="1484155"/>
                  </a:lnTo>
                  <a:lnTo>
                    <a:pt x="783854" y="1426681"/>
                  </a:lnTo>
                  <a:lnTo>
                    <a:pt x="787907" y="136829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flow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850" b="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1850" b="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</a:rPr>
              <a:t>structure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051" y="1879917"/>
            <a:ext cx="2038350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start-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1850">
              <a:latin typeface="Calibri"/>
              <a:cs typeface="Calibri"/>
            </a:endParaRPr>
          </a:p>
          <a:p>
            <a:pPr marL="12700" marR="483870">
              <a:lnSpc>
                <a:spcPts val="6540"/>
              </a:lnSpc>
              <a:spcBef>
                <a:spcPts val="790"/>
              </a:spcBef>
            </a:pP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_html(link)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8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2734" y="2537460"/>
            <a:ext cx="264160" cy="28035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paging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(rselenium)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86725" y="3609975"/>
            <a:ext cx="1266825" cy="1752600"/>
            <a:chOff x="8086725" y="3609975"/>
            <a:chExt cx="1266825" cy="17526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0" y="3609975"/>
              <a:ext cx="876300" cy="10096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725" y="4448175"/>
              <a:ext cx="781050" cy="91440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591" y="723900"/>
            <a:ext cx="757766" cy="96202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991350" y="714375"/>
            <a:ext cx="1895475" cy="1009650"/>
            <a:chOff x="6991350" y="714375"/>
            <a:chExt cx="1895475" cy="10096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762000"/>
              <a:ext cx="962025" cy="9620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900" y="714375"/>
              <a:ext cx="923925" cy="92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86026" y="2557526"/>
            <a:ext cx="213360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8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6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6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2705" y="2463438"/>
            <a:ext cx="1163955" cy="91313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read_html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24350" y="2924175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6876" y="2557526"/>
            <a:ext cx="213360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7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7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4190" y="2463438"/>
            <a:ext cx="1304925" cy="91313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5200" y="2924175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8201" y="2557526"/>
            <a:ext cx="2143125" cy="1276350"/>
          </a:xfrm>
          <a:custGeom>
            <a:avLst/>
            <a:gdLst/>
            <a:ahLst/>
            <a:cxnLst/>
            <a:rect l="l" t="t" r="r" b="b"/>
            <a:pathLst>
              <a:path w="2143125" h="1276350">
                <a:moveTo>
                  <a:pt x="2015363" y="0"/>
                </a:moveTo>
                <a:lnTo>
                  <a:pt x="127634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8" y="1238948"/>
                </a:lnTo>
                <a:lnTo>
                  <a:pt x="77902" y="1266317"/>
                </a:lnTo>
                <a:lnTo>
                  <a:pt x="127634" y="1276350"/>
                </a:lnTo>
                <a:lnTo>
                  <a:pt x="2015363" y="1276350"/>
                </a:lnTo>
                <a:lnTo>
                  <a:pt x="2065115" y="1266316"/>
                </a:lnTo>
                <a:lnTo>
                  <a:pt x="2105723" y="1238948"/>
                </a:lnTo>
                <a:lnTo>
                  <a:pt x="2133092" y="1198340"/>
                </a:lnTo>
                <a:lnTo>
                  <a:pt x="2143125" y="1148588"/>
                </a:lnTo>
                <a:lnTo>
                  <a:pt x="2143125" y="127635"/>
                </a:lnTo>
                <a:lnTo>
                  <a:pt x="2133092" y="77902"/>
                </a:lnTo>
                <a:lnTo>
                  <a:pt x="2105723" y="37337"/>
                </a:lnTo>
                <a:lnTo>
                  <a:pt x="2065115" y="10013"/>
                </a:lnTo>
                <a:lnTo>
                  <a:pt x="20153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75930" y="2463438"/>
            <a:ext cx="1102360" cy="11995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html_attr</a:t>
            </a:r>
            <a:endParaRPr sz="18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5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html_text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0392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5"/>
              </a:spcBef>
            </a:pPr>
            <a:r>
              <a:rPr sz="2450" spc="-10" dirty="0"/>
              <a:t>Dagsorden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963930" y="1556702"/>
            <a:ext cx="2910840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lang="da-DK" sz="1800" spc="-10" dirty="0">
                <a:latin typeface="Calibri"/>
                <a:cs typeface="Calibri"/>
              </a:rPr>
              <a:t>Flow intro</a:t>
            </a:r>
            <a:endParaRPr>
              <a:latin typeface="Calibri"/>
              <a:cs typeface="Calibri"/>
            </a:endParaRPr>
          </a:p>
          <a:p>
            <a:pPr marL="355600" lvl="1" indent="-34290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Webscrape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intro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800" spc="-30" dirty="0">
                <a:latin typeface="Calibri"/>
                <a:cs typeface="Calibri"/>
              </a:rPr>
              <a:t>Web-</a:t>
            </a:r>
            <a:r>
              <a:rPr sz="1800" spc="-10" dirty="0">
                <a:latin typeface="Calibri"/>
                <a:cs typeface="Calibri"/>
              </a:rPr>
              <a:t>trafik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ts val="21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800" dirty="0">
                <a:latin typeface="Calibri"/>
                <a:cs typeface="Calibri"/>
              </a:rPr>
              <a:t>HTML,CSS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JS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ts val="2130"/>
              </a:lnSpc>
              <a:buAutoNum type="arabicPeriod"/>
              <a:tabLst>
                <a:tab pos="812800" algn="l"/>
              </a:tabLst>
            </a:pPr>
            <a:r>
              <a:rPr sz="1800" spc="-10" dirty="0">
                <a:latin typeface="Calibri"/>
                <a:cs typeface="Calibri"/>
              </a:rPr>
              <a:t>SMK-øvelse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950" y="1228725"/>
            <a:ext cx="61341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4125" y="3332929"/>
            <a:ext cx="1447800" cy="727710"/>
            <a:chOff x="6334125" y="3332929"/>
            <a:chExt cx="1447800" cy="727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7225" y="3377597"/>
              <a:ext cx="774700" cy="5943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125" y="3332929"/>
              <a:ext cx="638175" cy="72768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auto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dirty="0">
                <a:solidFill>
                  <a:srgbClr val="FFFFFF"/>
                </a:solidFill>
              </a:rPr>
              <a:t>One</a:t>
            </a:r>
            <a:r>
              <a:rPr sz="1850" spc="35" dirty="0">
                <a:solidFill>
                  <a:srgbClr val="FFFFFF"/>
                </a:solidFill>
              </a:rPr>
              <a:t> </a:t>
            </a:r>
            <a:r>
              <a:rPr sz="1850" dirty="0">
                <a:solidFill>
                  <a:srgbClr val="FFFFFF"/>
                </a:solidFill>
              </a:rPr>
              <a:t>time</a:t>
            </a:r>
            <a:r>
              <a:rPr sz="1850" spc="40" dirty="0">
                <a:solidFill>
                  <a:srgbClr val="FFFFFF"/>
                </a:solidFill>
              </a:rPr>
              <a:t> </a:t>
            </a:r>
            <a:r>
              <a:rPr sz="1850" spc="-25" dirty="0">
                <a:solidFill>
                  <a:srgbClr val="FFFFFF"/>
                </a:solidFill>
              </a:rPr>
              <a:t>run</a:t>
            </a:r>
            <a:endParaRPr sz="1850"/>
          </a:p>
        </p:txBody>
      </p:sp>
      <p:sp>
        <p:nvSpPr>
          <p:cNvPr id="7" name="object 7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16938" y="1879917"/>
            <a:ext cx="3201035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125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1850">
              <a:latin typeface="Calibri"/>
              <a:cs typeface="Calibri"/>
            </a:endParaRPr>
          </a:p>
          <a:p>
            <a:pPr marL="273685" marR="5080" indent="-261620">
              <a:lnSpc>
                <a:spcPct val="281500"/>
              </a:lnSpc>
              <a:spcBef>
                <a:spcPts val="434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RScript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85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cron-</a:t>
            </a:r>
            <a:r>
              <a:rPr sz="1850" b="1" spc="-2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643" y="2532304"/>
            <a:ext cx="1097580" cy="6870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6750" y="590550"/>
            <a:ext cx="7191375" cy="4676775"/>
            <a:chOff x="666750" y="590550"/>
            <a:chExt cx="7191375" cy="4676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50" y="590550"/>
              <a:ext cx="5286375" cy="4676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125" y="685800"/>
              <a:ext cx="1905000" cy="320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0432" y="518693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9176" y="0"/>
                  </a:moveTo>
                  <a:lnTo>
                    <a:pt x="5460" y="0"/>
                  </a:lnTo>
                  <a:lnTo>
                    <a:pt x="0" y="5588"/>
                  </a:lnTo>
                  <a:lnTo>
                    <a:pt x="0" y="19177"/>
                  </a:lnTo>
                  <a:lnTo>
                    <a:pt x="5460" y="24765"/>
                  </a:lnTo>
                  <a:lnTo>
                    <a:pt x="19176" y="24765"/>
                  </a:lnTo>
                  <a:lnTo>
                    <a:pt x="24637" y="19177"/>
                  </a:lnTo>
                  <a:lnTo>
                    <a:pt x="24637" y="12319"/>
                  </a:lnTo>
                  <a:lnTo>
                    <a:pt x="24637" y="5588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F66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539" y="180975"/>
            <a:ext cx="7753835" cy="6496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6709" y="2727642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152400"/>
            <a:ext cx="9258300" cy="6496050"/>
            <a:chOff x="2209800" y="152400"/>
            <a:chExt cx="9258300" cy="6496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5216018"/>
              <a:ext cx="7772400" cy="13848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300" y="152400"/>
              <a:ext cx="3733800" cy="6496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4622" y="3099498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575" y="180975"/>
            <a:ext cx="7772400" cy="5925820"/>
            <a:chOff x="28575" y="180975"/>
            <a:chExt cx="7772400" cy="5925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" y="180975"/>
              <a:ext cx="7772400" cy="1190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2650" y="2555821"/>
              <a:ext cx="3924300" cy="1485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2650" y="4629150"/>
              <a:ext cx="3505200" cy="4034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675" y="3448050"/>
              <a:ext cx="3467100" cy="647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3075" y="1485900"/>
              <a:ext cx="2714625" cy="7810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30" y="1128331"/>
              <a:ext cx="3902839" cy="497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3675" y="523875"/>
            <a:ext cx="781050" cy="9020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3291" rIns="0" bIns="0" rtlCol="0">
            <a:spAutoFit/>
          </a:bodyPr>
          <a:lstStyle/>
          <a:p>
            <a:pPr marL="38315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3675" y="4686300"/>
            <a:ext cx="781050" cy="904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25" dirty="0"/>
              <a:t> </a:t>
            </a:r>
            <a:r>
              <a:rPr dirty="0"/>
              <a:t>version</a:t>
            </a:r>
            <a:r>
              <a:rPr spc="-6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chrome</a:t>
            </a:r>
          </a:p>
          <a:p>
            <a:pPr marL="755650" lvl="1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55650" algn="l"/>
              </a:tabLst>
            </a:pPr>
            <a:r>
              <a:rPr sz="1400" spc="-10" dirty="0">
                <a:latin typeface="Calibri"/>
                <a:cs typeface="Calibri"/>
              </a:rPr>
              <a:t>chrome://version/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&gt;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106.0.5249.103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214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matching</a:t>
            </a:r>
            <a:r>
              <a:rPr spc="-30" dirty="0"/>
              <a:t> </a:t>
            </a:r>
            <a:r>
              <a:rPr spc="-20" dirty="0"/>
              <a:t>chrome-</a:t>
            </a:r>
            <a:r>
              <a:rPr spc="-10" dirty="0"/>
              <a:t>driver</a:t>
            </a:r>
          </a:p>
          <a:p>
            <a:pPr marL="755650" lvl="1" indent="-285750">
              <a:lnSpc>
                <a:spcPts val="1664"/>
              </a:lnSpc>
              <a:buClr>
                <a:srgbClr val="000000"/>
              </a:buClr>
              <a:buFont typeface="Arial"/>
              <a:buChar char="•"/>
              <a:tabLst>
                <a:tab pos="755650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https://sites.google.com/chromium.org/driver/downloads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Install</a:t>
            </a:r>
            <a:r>
              <a:rPr spc="-65" dirty="0"/>
              <a:t> </a:t>
            </a:r>
            <a:r>
              <a:rPr spc="-10" dirty="0"/>
              <a:t>rselenium-</a:t>
            </a:r>
            <a:r>
              <a:rPr dirty="0"/>
              <a:t>package</a:t>
            </a:r>
            <a:r>
              <a:rPr spc="-35" dirty="0"/>
              <a:t> </a:t>
            </a:r>
            <a:r>
              <a:rPr dirty="0"/>
              <a:t>(and</a:t>
            </a:r>
            <a:r>
              <a:rPr spc="-5" dirty="0"/>
              <a:t> </a:t>
            </a:r>
            <a:r>
              <a:rPr dirty="0"/>
              <a:t>java</a:t>
            </a:r>
            <a:r>
              <a:rPr spc="-65" dirty="0"/>
              <a:t> </a:t>
            </a:r>
            <a:r>
              <a:rPr spc="-20" dirty="0"/>
              <a:t>JDK)</a:t>
            </a: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Instantiate</a:t>
            </a:r>
            <a:r>
              <a:rPr spc="-7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driver:</a:t>
            </a:r>
            <a:r>
              <a:rPr spc="-30" dirty="0"/>
              <a:t> </a:t>
            </a:r>
            <a:r>
              <a:rPr dirty="0"/>
              <a:t>rD</a:t>
            </a:r>
            <a:r>
              <a:rPr spc="20" dirty="0"/>
              <a:t> </a:t>
            </a:r>
            <a:r>
              <a:rPr dirty="0"/>
              <a:t>=</a:t>
            </a:r>
            <a:r>
              <a:rPr spc="-65" dirty="0"/>
              <a:t> </a:t>
            </a:r>
            <a:r>
              <a:rPr spc="-10" dirty="0"/>
              <a:t>rsDriver()</a:t>
            </a: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client:</a:t>
            </a:r>
            <a:r>
              <a:rPr spc="-40" dirty="0"/>
              <a:t> </a:t>
            </a:r>
            <a:r>
              <a:rPr dirty="0"/>
              <a:t>rcD</a:t>
            </a:r>
            <a:r>
              <a:rPr spc="5" dirty="0"/>
              <a:t> </a:t>
            </a:r>
            <a:r>
              <a:rPr dirty="0"/>
              <a:t>=</a:t>
            </a:r>
            <a:r>
              <a:rPr spc="-70" dirty="0"/>
              <a:t> </a:t>
            </a:r>
            <a:r>
              <a:rPr spc="-10" dirty="0"/>
              <a:t>rD[[”client”]]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navigate</a:t>
            </a:r>
            <a:r>
              <a:rPr spc="-4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site:</a:t>
            </a:r>
            <a:r>
              <a:rPr spc="-70" dirty="0"/>
              <a:t> </a:t>
            </a:r>
            <a:r>
              <a:rPr spc="-10" dirty="0"/>
              <a:t>rcD$navigate(link)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20" dirty="0"/>
              <a:t>page-</a:t>
            </a:r>
            <a:r>
              <a:rPr spc="-10" dirty="0"/>
              <a:t>source:source=rcD$getPageSource()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spc="-10" dirty="0"/>
          </a:p>
          <a:p>
            <a:pPr>
              <a:lnSpc>
                <a:spcPct val="100000"/>
              </a:lnSpc>
              <a:spcBef>
                <a:spcPts val="495"/>
              </a:spcBef>
              <a:buFont typeface="Arial"/>
              <a:buChar char="•"/>
            </a:pPr>
            <a:endParaRPr spc="-10" dirty="0"/>
          </a:p>
          <a:p>
            <a:pPr marL="630555">
              <a:lnSpc>
                <a:spcPct val="100000"/>
              </a:lnSpc>
            </a:pPr>
            <a:r>
              <a:rPr sz="3950" b="1" spc="-10" dirty="0">
                <a:solidFill>
                  <a:srgbClr val="FAAF40"/>
                </a:solidFill>
                <a:latin typeface="Calibri"/>
                <a:cs typeface="Calibri"/>
              </a:rPr>
              <a:t>Bilbasen</a:t>
            </a:r>
            <a:endParaRPr sz="39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html</a:t>
            </a:r>
            <a:r>
              <a:rPr spc="-10" dirty="0"/>
              <a:t> </a:t>
            </a:r>
            <a:r>
              <a:rPr dirty="0"/>
              <a:t>=</a:t>
            </a:r>
            <a:r>
              <a:rPr spc="-45" dirty="0"/>
              <a:t> </a:t>
            </a:r>
            <a:r>
              <a:rPr spc="-10" dirty="0"/>
              <a:t>read_html(source[[1]])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27401" y="3598926"/>
            <a:ext cx="984250" cy="2305685"/>
            <a:chOff x="2827401" y="3598926"/>
            <a:chExt cx="984250" cy="2305685"/>
          </a:xfrm>
        </p:grpSpPr>
        <p:sp>
          <p:nvSpPr>
            <p:cNvPr id="7" name="object 7"/>
            <p:cNvSpPr/>
            <p:nvPr/>
          </p:nvSpPr>
          <p:spPr>
            <a:xfrm>
              <a:off x="2833751" y="4585081"/>
              <a:ext cx="971550" cy="1313180"/>
            </a:xfrm>
            <a:custGeom>
              <a:avLst/>
              <a:gdLst/>
              <a:ahLst/>
              <a:cxnLst/>
              <a:rect l="l" t="t" r="r" b="b"/>
              <a:pathLst>
                <a:path w="971550" h="1313179">
                  <a:moveTo>
                    <a:pt x="0" y="0"/>
                  </a:moveTo>
                  <a:lnTo>
                    <a:pt x="0" y="242951"/>
                  </a:lnTo>
                  <a:lnTo>
                    <a:pt x="1224" y="292349"/>
                  </a:lnTo>
                  <a:lnTo>
                    <a:pt x="4862" y="341215"/>
                  </a:lnTo>
                  <a:lnTo>
                    <a:pt x="10862" y="389480"/>
                  </a:lnTo>
                  <a:lnTo>
                    <a:pt x="19172" y="437077"/>
                  </a:lnTo>
                  <a:lnTo>
                    <a:pt x="29741" y="483937"/>
                  </a:lnTo>
                  <a:lnTo>
                    <a:pt x="42516" y="529994"/>
                  </a:lnTo>
                  <a:lnTo>
                    <a:pt x="57446" y="575179"/>
                  </a:lnTo>
                  <a:lnTo>
                    <a:pt x="74478" y="619425"/>
                  </a:lnTo>
                  <a:lnTo>
                    <a:pt x="93561" y="662664"/>
                  </a:lnTo>
                  <a:lnTo>
                    <a:pt x="114643" y="704829"/>
                  </a:lnTo>
                  <a:lnTo>
                    <a:pt x="137672" y="745852"/>
                  </a:lnTo>
                  <a:lnTo>
                    <a:pt x="162596" y="785665"/>
                  </a:lnTo>
                  <a:lnTo>
                    <a:pt x="189363" y="824201"/>
                  </a:lnTo>
                  <a:lnTo>
                    <a:pt x="217922" y="861391"/>
                  </a:lnTo>
                  <a:lnTo>
                    <a:pt x="248220" y="897169"/>
                  </a:lnTo>
                  <a:lnTo>
                    <a:pt x="280206" y="931466"/>
                  </a:lnTo>
                  <a:lnTo>
                    <a:pt x="313828" y="964216"/>
                  </a:lnTo>
                  <a:lnTo>
                    <a:pt x="349033" y="995349"/>
                  </a:lnTo>
                  <a:lnTo>
                    <a:pt x="385771" y="1024799"/>
                  </a:lnTo>
                  <a:lnTo>
                    <a:pt x="423988" y="1052499"/>
                  </a:lnTo>
                  <a:lnTo>
                    <a:pt x="463634" y="1078379"/>
                  </a:lnTo>
                  <a:lnTo>
                    <a:pt x="504657" y="1102373"/>
                  </a:lnTo>
                  <a:lnTo>
                    <a:pt x="547004" y="1124413"/>
                  </a:lnTo>
                  <a:lnTo>
                    <a:pt x="590623" y="1144431"/>
                  </a:lnTo>
                  <a:lnTo>
                    <a:pt x="635463" y="1162360"/>
                  </a:lnTo>
                  <a:lnTo>
                    <a:pt x="681472" y="1178132"/>
                  </a:lnTo>
                  <a:lnTo>
                    <a:pt x="728599" y="1191679"/>
                  </a:lnTo>
                  <a:lnTo>
                    <a:pt x="728599" y="1313116"/>
                  </a:lnTo>
                  <a:lnTo>
                    <a:pt x="971550" y="1101344"/>
                  </a:lnTo>
                  <a:lnTo>
                    <a:pt x="728599" y="827278"/>
                  </a:lnTo>
                  <a:lnTo>
                    <a:pt x="728599" y="948817"/>
                  </a:lnTo>
                  <a:lnTo>
                    <a:pt x="681472" y="935264"/>
                  </a:lnTo>
                  <a:lnTo>
                    <a:pt x="635463" y="919487"/>
                  </a:lnTo>
                  <a:lnTo>
                    <a:pt x="590623" y="901552"/>
                  </a:lnTo>
                  <a:lnTo>
                    <a:pt x="547004" y="881529"/>
                  </a:lnTo>
                  <a:lnTo>
                    <a:pt x="504657" y="859484"/>
                  </a:lnTo>
                  <a:lnTo>
                    <a:pt x="463634" y="835485"/>
                  </a:lnTo>
                  <a:lnTo>
                    <a:pt x="423988" y="809600"/>
                  </a:lnTo>
                  <a:lnTo>
                    <a:pt x="385771" y="781896"/>
                  </a:lnTo>
                  <a:lnTo>
                    <a:pt x="349033" y="752442"/>
                  </a:lnTo>
                  <a:lnTo>
                    <a:pt x="313828" y="721304"/>
                  </a:lnTo>
                  <a:lnTo>
                    <a:pt x="280206" y="688550"/>
                  </a:lnTo>
                  <a:lnTo>
                    <a:pt x="248220" y="654249"/>
                  </a:lnTo>
                  <a:lnTo>
                    <a:pt x="217922" y="618467"/>
                  </a:lnTo>
                  <a:lnTo>
                    <a:pt x="189363" y="581273"/>
                  </a:lnTo>
                  <a:lnTo>
                    <a:pt x="162596" y="542734"/>
                  </a:lnTo>
                  <a:lnTo>
                    <a:pt x="137672" y="502918"/>
                  </a:lnTo>
                  <a:lnTo>
                    <a:pt x="114643" y="461893"/>
                  </a:lnTo>
                  <a:lnTo>
                    <a:pt x="93561" y="419725"/>
                  </a:lnTo>
                  <a:lnTo>
                    <a:pt x="74478" y="376483"/>
                  </a:lnTo>
                  <a:lnTo>
                    <a:pt x="57446" y="332235"/>
                  </a:lnTo>
                  <a:lnTo>
                    <a:pt x="42516" y="287048"/>
                  </a:lnTo>
                  <a:lnTo>
                    <a:pt x="29741" y="240990"/>
                  </a:lnTo>
                  <a:lnTo>
                    <a:pt x="19172" y="194128"/>
                  </a:lnTo>
                  <a:lnTo>
                    <a:pt x="10862" y="146530"/>
                  </a:lnTo>
                  <a:lnTo>
                    <a:pt x="4862" y="98265"/>
                  </a:lnTo>
                  <a:lnTo>
                    <a:pt x="1224" y="49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3796" y="3605149"/>
              <a:ext cx="971550" cy="1101725"/>
            </a:xfrm>
            <a:custGeom>
              <a:avLst/>
              <a:gdLst/>
              <a:ahLst/>
              <a:cxnLst/>
              <a:rect l="l" t="t" r="r" b="b"/>
              <a:pathLst>
                <a:path w="971550" h="1101725">
                  <a:moveTo>
                    <a:pt x="971505" y="0"/>
                  </a:moveTo>
                  <a:lnTo>
                    <a:pt x="911148" y="1905"/>
                  </a:lnTo>
                  <a:lnTo>
                    <a:pt x="850982" y="7619"/>
                  </a:lnTo>
                  <a:lnTo>
                    <a:pt x="803017" y="14869"/>
                  </a:lnTo>
                  <a:lnTo>
                    <a:pt x="755953" y="24385"/>
                  </a:lnTo>
                  <a:lnTo>
                    <a:pt x="709839" y="36105"/>
                  </a:lnTo>
                  <a:lnTo>
                    <a:pt x="664721" y="49964"/>
                  </a:lnTo>
                  <a:lnTo>
                    <a:pt x="620649" y="65902"/>
                  </a:lnTo>
                  <a:lnTo>
                    <a:pt x="577671" y="83855"/>
                  </a:lnTo>
                  <a:lnTo>
                    <a:pt x="535835" y="103761"/>
                  </a:lnTo>
                  <a:lnTo>
                    <a:pt x="495189" y="125557"/>
                  </a:lnTo>
                  <a:lnTo>
                    <a:pt x="455783" y="149180"/>
                  </a:lnTo>
                  <a:lnTo>
                    <a:pt x="417663" y="174567"/>
                  </a:lnTo>
                  <a:lnTo>
                    <a:pt x="380879" y="201657"/>
                  </a:lnTo>
                  <a:lnTo>
                    <a:pt x="345479" y="230385"/>
                  </a:lnTo>
                  <a:lnTo>
                    <a:pt x="311511" y="260691"/>
                  </a:lnTo>
                  <a:lnTo>
                    <a:pt x="279024" y="292510"/>
                  </a:lnTo>
                  <a:lnTo>
                    <a:pt x="248065" y="325780"/>
                  </a:lnTo>
                  <a:lnTo>
                    <a:pt x="218683" y="360439"/>
                  </a:lnTo>
                  <a:lnTo>
                    <a:pt x="190927" y="396423"/>
                  </a:lnTo>
                  <a:lnTo>
                    <a:pt x="164845" y="433671"/>
                  </a:lnTo>
                  <a:lnTo>
                    <a:pt x="140485" y="472119"/>
                  </a:lnTo>
                  <a:lnTo>
                    <a:pt x="117895" y="511705"/>
                  </a:lnTo>
                  <a:lnTo>
                    <a:pt x="97124" y="552366"/>
                  </a:lnTo>
                  <a:lnTo>
                    <a:pt x="78219" y="594040"/>
                  </a:lnTo>
                  <a:lnTo>
                    <a:pt x="61231" y="636663"/>
                  </a:lnTo>
                  <a:lnTo>
                    <a:pt x="46206" y="680173"/>
                  </a:lnTo>
                  <a:lnTo>
                    <a:pt x="33193" y="724508"/>
                  </a:lnTo>
                  <a:lnTo>
                    <a:pt x="22240" y="769605"/>
                  </a:lnTo>
                  <a:lnTo>
                    <a:pt x="13396" y="815400"/>
                  </a:lnTo>
                  <a:lnTo>
                    <a:pt x="6709" y="861832"/>
                  </a:lnTo>
                  <a:lnTo>
                    <a:pt x="2228" y="908838"/>
                  </a:lnTo>
                  <a:lnTo>
                    <a:pt x="0" y="956354"/>
                  </a:lnTo>
                  <a:lnTo>
                    <a:pt x="73" y="1004319"/>
                  </a:lnTo>
                  <a:lnTo>
                    <a:pt x="2498" y="1052670"/>
                  </a:lnTo>
                  <a:lnTo>
                    <a:pt x="7321" y="1101344"/>
                  </a:lnTo>
                  <a:lnTo>
                    <a:pt x="14568" y="1052726"/>
                  </a:lnTo>
                  <a:lnTo>
                    <a:pt x="24105" y="1004978"/>
                  </a:lnTo>
                  <a:lnTo>
                    <a:pt x="35868" y="958154"/>
                  </a:lnTo>
                  <a:lnTo>
                    <a:pt x="49797" y="912310"/>
                  </a:lnTo>
                  <a:lnTo>
                    <a:pt x="65830" y="867499"/>
                  </a:lnTo>
                  <a:lnTo>
                    <a:pt x="83907" y="823777"/>
                  </a:lnTo>
                  <a:lnTo>
                    <a:pt x="103965" y="781198"/>
                  </a:lnTo>
                  <a:lnTo>
                    <a:pt x="125945" y="739817"/>
                  </a:lnTo>
                  <a:lnTo>
                    <a:pt x="149784" y="699688"/>
                  </a:lnTo>
                  <a:lnTo>
                    <a:pt x="175422" y="660865"/>
                  </a:lnTo>
                  <a:lnTo>
                    <a:pt x="202796" y="623404"/>
                  </a:lnTo>
                  <a:lnTo>
                    <a:pt x="231846" y="587359"/>
                  </a:lnTo>
                  <a:lnTo>
                    <a:pt x="262511" y="552785"/>
                  </a:lnTo>
                  <a:lnTo>
                    <a:pt x="294730" y="519736"/>
                  </a:lnTo>
                  <a:lnTo>
                    <a:pt x="328440" y="488267"/>
                  </a:lnTo>
                  <a:lnTo>
                    <a:pt x="363581" y="458432"/>
                  </a:lnTo>
                  <a:lnTo>
                    <a:pt x="400092" y="430287"/>
                  </a:lnTo>
                  <a:lnTo>
                    <a:pt x="437912" y="403885"/>
                  </a:lnTo>
                  <a:lnTo>
                    <a:pt x="476978" y="379281"/>
                  </a:lnTo>
                  <a:lnTo>
                    <a:pt x="517230" y="356531"/>
                  </a:lnTo>
                  <a:lnTo>
                    <a:pt x="558607" y="335688"/>
                  </a:lnTo>
                  <a:lnTo>
                    <a:pt x="601048" y="316807"/>
                  </a:lnTo>
                  <a:lnTo>
                    <a:pt x="644490" y="299943"/>
                  </a:lnTo>
                  <a:lnTo>
                    <a:pt x="688874" y="285150"/>
                  </a:lnTo>
                  <a:lnTo>
                    <a:pt x="734137" y="272483"/>
                  </a:lnTo>
                  <a:lnTo>
                    <a:pt x="780218" y="261997"/>
                  </a:lnTo>
                  <a:lnTo>
                    <a:pt x="827057" y="253746"/>
                  </a:lnTo>
                  <a:lnTo>
                    <a:pt x="874592" y="247785"/>
                  </a:lnTo>
                  <a:lnTo>
                    <a:pt x="922762" y="244168"/>
                  </a:lnTo>
                  <a:lnTo>
                    <a:pt x="971505" y="242950"/>
                  </a:lnTo>
                  <a:lnTo>
                    <a:pt x="97150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3751" y="3605276"/>
              <a:ext cx="971550" cy="2292985"/>
            </a:xfrm>
            <a:custGeom>
              <a:avLst/>
              <a:gdLst/>
              <a:ahLst/>
              <a:cxnLst/>
              <a:rect l="l" t="t" r="r" b="b"/>
              <a:pathLst>
                <a:path w="971550" h="2292985">
                  <a:moveTo>
                    <a:pt x="0" y="979805"/>
                  </a:moveTo>
                  <a:lnTo>
                    <a:pt x="1224" y="1029204"/>
                  </a:lnTo>
                  <a:lnTo>
                    <a:pt x="4862" y="1078070"/>
                  </a:lnTo>
                  <a:lnTo>
                    <a:pt x="10862" y="1126335"/>
                  </a:lnTo>
                  <a:lnTo>
                    <a:pt x="19172" y="1173933"/>
                  </a:lnTo>
                  <a:lnTo>
                    <a:pt x="29741" y="1220795"/>
                  </a:lnTo>
                  <a:lnTo>
                    <a:pt x="42516" y="1266853"/>
                  </a:lnTo>
                  <a:lnTo>
                    <a:pt x="57446" y="1312040"/>
                  </a:lnTo>
                  <a:lnTo>
                    <a:pt x="74478" y="1356288"/>
                  </a:lnTo>
                  <a:lnTo>
                    <a:pt x="93561" y="1399530"/>
                  </a:lnTo>
                  <a:lnTo>
                    <a:pt x="114643" y="1441698"/>
                  </a:lnTo>
                  <a:lnTo>
                    <a:pt x="137672" y="1482723"/>
                  </a:lnTo>
                  <a:lnTo>
                    <a:pt x="162596" y="1522539"/>
                  </a:lnTo>
                  <a:lnTo>
                    <a:pt x="189363" y="1561078"/>
                  </a:lnTo>
                  <a:lnTo>
                    <a:pt x="217922" y="1598272"/>
                  </a:lnTo>
                  <a:lnTo>
                    <a:pt x="248220" y="1634054"/>
                  </a:lnTo>
                  <a:lnTo>
                    <a:pt x="280206" y="1668355"/>
                  </a:lnTo>
                  <a:lnTo>
                    <a:pt x="313828" y="1701109"/>
                  </a:lnTo>
                  <a:lnTo>
                    <a:pt x="349033" y="1732247"/>
                  </a:lnTo>
                  <a:lnTo>
                    <a:pt x="385771" y="1761701"/>
                  </a:lnTo>
                  <a:lnTo>
                    <a:pt x="423988" y="1789405"/>
                  </a:lnTo>
                  <a:lnTo>
                    <a:pt x="463634" y="1815290"/>
                  </a:lnTo>
                  <a:lnTo>
                    <a:pt x="504657" y="1839289"/>
                  </a:lnTo>
                  <a:lnTo>
                    <a:pt x="547004" y="1861334"/>
                  </a:lnTo>
                  <a:lnTo>
                    <a:pt x="590623" y="1881357"/>
                  </a:lnTo>
                  <a:lnTo>
                    <a:pt x="635463" y="1899292"/>
                  </a:lnTo>
                  <a:lnTo>
                    <a:pt x="681472" y="1915069"/>
                  </a:lnTo>
                  <a:lnTo>
                    <a:pt x="728599" y="1928622"/>
                  </a:lnTo>
                  <a:lnTo>
                    <a:pt x="728599" y="1807083"/>
                  </a:lnTo>
                  <a:lnTo>
                    <a:pt x="971550" y="2081149"/>
                  </a:lnTo>
                  <a:lnTo>
                    <a:pt x="728599" y="2292921"/>
                  </a:lnTo>
                  <a:lnTo>
                    <a:pt x="728599" y="2171484"/>
                  </a:lnTo>
                  <a:lnTo>
                    <a:pt x="681472" y="2157937"/>
                  </a:lnTo>
                  <a:lnTo>
                    <a:pt x="635463" y="2142165"/>
                  </a:lnTo>
                  <a:lnTo>
                    <a:pt x="590623" y="2124236"/>
                  </a:lnTo>
                  <a:lnTo>
                    <a:pt x="547004" y="2104218"/>
                  </a:lnTo>
                  <a:lnTo>
                    <a:pt x="504657" y="2082178"/>
                  </a:lnTo>
                  <a:lnTo>
                    <a:pt x="463634" y="2058184"/>
                  </a:lnTo>
                  <a:lnTo>
                    <a:pt x="423988" y="2032304"/>
                  </a:lnTo>
                  <a:lnTo>
                    <a:pt x="385771" y="2004604"/>
                  </a:lnTo>
                  <a:lnTo>
                    <a:pt x="349033" y="1975154"/>
                  </a:lnTo>
                  <a:lnTo>
                    <a:pt x="313828" y="1944021"/>
                  </a:lnTo>
                  <a:lnTo>
                    <a:pt x="280206" y="1911271"/>
                  </a:lnTo>
                  <a:lnTo>
                    <a:pt x="248220" y="1876974"/>
                  </a:lnTo>
                  <a:lnTo>
                    <a:pt x="217922" y="1841196"/>
                  </a:lnTo>
                  <a:lnTo>
                    <a:pt x="189363" y="1804006"/>
                  </a:lnTo>
                  <a:lnTo>
                    <a:pt x="162596" y="1765470"/>
                  </a:lnTo>
                  <a:lnTo>
                    <a:pt x="137672" y="1725657"/>
                  </a:lnTo>
                  <a:lnTo>
                    <a:pt x="114643" y="1684634"/>
                  </a:lnTo>
                  <a:lnTo>
                    <a:pt x="93561" y="1642469"/>
                  </a:lnTo>
                  <a:lnTo>
                    <a:pt x="74478" y="1599230"/>
                  </a:lnTo>
                  <a:lnTo>
                    <a:pt x="57446" y="1554984"/>
                  </a:lnTo>
                  <a:lnTo>
                    <a:pt x="42516" y="1509799"/>
                  </a:lnTo>
                  <a:lnTo>
                    <a:pt x="29741" y="1463742"/>
                  </a:lnTo>
                  <a:lnTo>
                    <a:pt x="19172" y="1416882"/>
                  </a:lnTo>
                  <a:lnTo>
                    <a:pt x="10862" y="1369285"/>
                  </a:lnTo>
                  <a:lnTo>
                    <a:pt x="4862" y="1321020"/>
                  </a:lnTo>
                  <a:lnTo>
                    <a:pt x="1224" y="1272154"/>
                  </a:lnTo>
                  <a:lnTo>
                    <a:pt x="0" y="1222756"/>
                  </a:lnTo>
                  <a:lnTo>
                    <a:pt x="0" y="979805"/>
                  </a:lnTo>
                  <a:lnTo>
                    <a:pt x="1189" y="930901"/>
                  </a:lnTo>
                  <a:lnTo>
                    <a:pt x="4718" y="882618"/>
                  </a:lnTo>
                  <a:lnTo>
                    <a:pt x="10534" y="835013"/>
                  </a:lnTo>
                  <a:lnTo>
                    <a:pt x="18578" y="788140"/>
                  </a:lnTo>
                  <a:lnTo>
                    <a:pt x="28797" y="742056"/>
                  </a:lnTo>
                  <a:lnTo>
                    <a:pt x="41134" y="696818"/>
                  </a:lnTo>
                  <a:lnTo>
                    <a:pt x="55533" y="652481"/>
                  </a:lnTo>
                  <a:lnTo>
                    <a:pt x="71940" y="609102"/>
                  </a:lnTo>
                  <a:lnTo>
                    <a:pt x="90297" y="566737"/>
                  </a:lnTo>
                  <a:lnTo>
                    <a:pt x="110551" y="525441"/>
                  </a:lnTo>
                  <a:lnTo>
                    <a:pt x="132644" y="485271"/>
                  </a:lnTo>
                  <a:lnTo>
                    <a:pt x="156522" y="446284"/>
                  </a:lnTo>
                  <a:lnTo>
                    <a:pt x="182128" y="408534"/>
                  </a:lnTo>
                  <a:lnTo>
                    <a:pt x="209407" y="372079"/>
                  </a:lnTo>
                  <a:lnTo>
                    <a:pt x="238303" y="336974"/>
                  </a:lnTo>
                  <a:lnTo>
                    <a:pt x="268762" y="303276"/>
                  </a:lnTo>
                  <a:lnTo>
                    <a:pt x="300726" y="271040"/>
                  </a:lnTo>
                  <a:lnTo>
                    <a:pt x="334140" y="240324"/>
                  </a:lnTo>
                  <a:lnTo>
                    <a:pt x="368949" y="211182"/>
                  </a:lnTo>
                  <a:lnTo>
                    <a:pt x="405098" y="183672"/>
                  </a:lnTo>
                  <a:lnTo>
                    <a:pt x="442529" y="157848"/>
                  </a:lnTo>
                  <a:lnTo>
                    <a:pt x="481188" y="133768"/>
                  </a:lnTo>
                  <a:lnTo>
                    <a:pt x="521020" y="111488"/>
                  </a:lnTo>
                  <a:lnTo>
                    <a:pt x="561967" y="91063"/>
                  </a:lnTo>
                  <a:lnTo>
                    <a:pt x="603976" y="72549"/>
                  </a:lnTo>
                  <a:lnTo>
                    <a:pt x="646989" y="56004"/>
                  </a:lnTo>
                  <a:lnTo>
                    <a:pt x="690952" y="41482"/>
                  </a:lnTo>
                  <a:lnTo>
                    <a:pt x="735809" y="29041"/>
                  </a:lnTo>
                  <a:lnTo>
                    <a:pt x="781503" y="18736"/>
                  </a:lnTo>
                  <a:lnTo>
                    <a:pt x="827980" y="10623"/>
                  </a:lnTo>
                  <a:lnTo>
                    <a:pt x="875184" y="4758"/>
                  </a:lnTo>
                  <a:lnTo>
                    <a:pt x="923059" y="1199"/>
                  </a:lnTo>
                  <a:lnTo>
                    <a:pt x="971550" y="0"/>
                  </a:lnTo>
                  <a:lnTo>
                    <a:pt x="971550" y="242824"/>
                  </a:lnTo>
                  <a:lnTo>
                    <a:pt x="922807" y="244041"/>
                  </a:lnTo>
                  <a:lnTo>
                    <a:pt x="874637" y="247658"/>
                  </a:lnTo>
                  <a:lnTo>
                    <a:pt x="827102" y="253619"/>
                  </a:lnTo>
                  <a:lnTo>
                    <a:pt x="780263" y="261870"/>
                  </a:lnTo>
                  <a:lnTo>
                    <a:pt x="734182" y="272356"/>
                  </a:lnTo>
                  <a:lnTo>
                    <a:pt x="688919" y="285023"/>
                  </a:lnTo>
                  <a:lnTo>
                    <a:pt x="644535" y="299816"/>
                  </a:lnTo>
                  <a:lnTo>
                    <a:pt x="601093" y="316680"/>
                  </a:lnTo>
                  <a:lnTo>
                    <a:pt x="558652" y="335561"/>
                  </a:lnTo>
                  <a:lnTo>
                    <a:pt x="517275" y="356404"/>
                  </a:lnTo>
                  <a:lnTo>
                    <a:pt x="477023" y="379154"/>
                  </a:lnTo>
                  <a:lnTo>
                    <a:pt x="437956" y="403758"/>
                  </a:lnTo>
                  <a:lnTo>
                    <a:pt x="400137" y="430160"/>
                  </a:lnTo>
                  <a:lnTo>
                    <a:pt x="363626" y="458305"/>
                  </a:lnTo>
                  <a:lnTo>
                    <a:pt x="328485" y="488140"/>
                  </a:lnTo>
                  <a:lnTo>
                    <a:pt x="294775" y="519609"/>
                  </a:lnTo>
                  <a:lnTo>
                    <a:pt x="262556" y="552658"/>
                  </a:lnTo>
                  <a:lnTo>
                    <a:pt x="231891" y="587232"/>
                  </a:lnTo>
                  <a:lnTo>
                    <a:pt x="202841" y="623277"/>
                  </a:lnTo>
                  <a:lnTo>
                    <a:pt x="175466" y="660738"/>
                  </a:lnTo>
                  <a:lnTo>
                    <a:pt x="149829" y="699561"/>
                  </a:lnTo>
                  <a:lnTo>
                    <a:pt x="125990" y="739690"/>
                  </a:lnTo>
                  <a:lnTo>
                    <a:pt x="104010" y="781071"/>
                  </a:lnTo>
                  <a:lnTo>
                    <a:pt x="83952" y="823650"/>
                  </a:lnTo>
                  <a:lnTo>
                    <a:pt x="65875" y="867372"/>
                  </a:lnTo>
                  <a:lnTo>
                    <a:pt x="49841" y="912183"/>
                  </a:lnTo>
                  <a:lnTo>
                    <a:pt x="35913" y="958027"/>
                  </a:lnTo>
                  <a:lnTo>
                    <a:pt x="24149" y="1004851"/>
                  </a:lnTo>
                  <a:lnTo>
                    <a:pt x="14613" y="1052599"/>
                  </a:lnTo>
                  <a:lnTo>
                    <a:pt x="7366" y="1101217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43050" y="2466975"/>
            <a:ext cx="1199515" cy="3705225"/>
          </a:xfrm>
          <a:custGeom>
            <a:avLst/>
            <a:gdLst/>
            <a:ahLst/>
            <a:cxnLst/>
            <a:rect l="l" t="t" r="r" b="b"/>
            <a:pathLst>
              <a:path w="1199514" h="3705225">
                <a:moveTo>
                  <a:pt x="779272" y="0"/>
                </a:moveTo>
                <a:lnTo>
                  <a:pt x="0" y="0"/>
                </a:lnTo>
                <a:lnTo>
                  <a:pt x="0" y="3705225"/>
                </a:lnTo>
                <a:lnTo>
                  <a:pt x="779272" y="3705225"/>
                </a:lnTo>
                <a:lnTo>
                  <a:pt x="779272" y="1925574"/>
                </a:lnTo>
                <a:lnTo>
                  <a:pt x="899413" y="1925574"/>
                </a:lnTo>
                <a:lnTo>
                  <a:pt x="899413" y="1998599"/>
                </a:lnTo>
                <a:lnTo>
                  <a:pt x="1199261" y="1852549"/>
                </a:lnTo>
                <a:lnTo>
                  <a:pt x="899413" y="1706626"/>
                </a:lnTo>
                <a:lnTo>
                  <a:pt x="899413" y="1779651"/>
                </a:lnTo>
                <a:lnTo>
                  <a:pt x="779272" y="1779651"/>
                </a:lnTo>
                <a:lnTo>
                  <a:pt x="77927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1498" y="2582291"/>
            <a:ext cx="263525" cy="35318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75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JS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(selenium)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309" y="1283335"/>
            <a:ext cx="5350485" cy="35471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930" y="646747"/>
            <a:ext cx="30111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10" dirty="0"/>
              <a:t> </a:t>
            </a:r>
            <a:r>
              <a:rPr sz="2450" dirty="0"/>
              <a:t>–</a:t>
            </a:r>
            <a:r>
              <a:rPr sz="2450" spc="10" dirty="0"/>
              <a:t> </a:t>
            </a:r>
            <a:r>
              <a:rPr sz="2450" dirty="0"/>
              <a:t>hvilke</a:t>
            </a:r>
            <a:r>
              <a:rPr sz="2450" spc="-10" dirty="0"/>
              <a:t> </a:t>
            </a:r>
            <a:r>
              <a:rPr sz="2450" spc="-20" dirty="0"/>
              <a:t>data?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568325" y="1347787"/>
            <a:ext cx="1912620" cy="469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Type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Kmpl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 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Nprice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EngineType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Width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Height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5" dirty="0">
                <a:latin typeface="Calibri"/>
                <a:cs typeface="Calibri"/>
              </a:rPr>
              <a:t>Cyl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Color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Doors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Description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Id -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link?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076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-5" dirty="0"/>
              <a:t> </a:t>
            </a:r>
            <a:r>
              <a:rPr sz="2450" dirty="0"/>
              <a:t>–</a:t>
            </a:r>
            <a:r>
              <a:rPr sz="2450" spc="20" dirty="0"/>
              <a:t> </a:t>
            </a:r>
            <a:r>
              <a:rPr sz="2450" dirty="0"/>
              <a:t>Save</a:t>
            </a:r>
            <a:r>
              <a:rPr sz="2450" spc="-5" dirty="0"/>
              <a:t> </a:t>
            </a:r>
            <a:r>
              <a:rPr sz="2450" dirty="0"/>
              <a:t>data</a:t>
            </a:r>
            <a:r>
              <a:rPr sz="2450" spc="40" dirty="0"/>
              <a:t> </a:t>
            </a:r>
            <a:r>
              <a:rPr sz="2450" spc="-10" dirty="0"/>
              <a:t>Infrastructure</a:t>
            </a:r>
            <a:endParaRPr sz="2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638" y="1737321"/>
            <a:ext cx="4451321" cy="38786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6555" y="1689798"/>
            <a:ext cx="2567305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EC2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Get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rdp-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Install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Client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lang="da-DK" sz="1800" spc="-10" dirty="0">
                <a:latin typeface="Calibri"/>
                <a:cs typeface="Calibri"/>
              </a:rPr>
              <a:t>DBeaver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130"/>
              </a:lnSpc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Dev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RMariaDB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75" y="2552700"/>
            <a:ext cx="8096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93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30"/>
              </a:spcBef>
            </a:pPr>
            <a:r>
              <a:rPr sz="3200" spc="-10" dirty="0"/>
              <a:t>Protocols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35647" y="1427797"/>
            <a:ext cx="6515100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Knowing</a:t>
            </a:r>
            <a:r>
              <a:rPr sz="1800" b="1" spc="-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the</a:t>
            </a:r>
            <a:r>
              <a:rPr sz="1800" b="1" spc="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354146"/>
                </a:solidFill>
                <a:latin typeface="Arial"/>
                <a:cs typeface="Arial"/>
              </a:rPr>
              <a:t>rules</a:t>
            </a:r>
            <a:endParaRPr sz="1800">
              <a:latin typeface="Arial"/>
              <a:cs typeface="Arial"/>
            </a:endParaRPr>
          </a:p>
          <a:p>
            <a:pPr marL="12700" marR="679450">
              <a:lnSpc>
                <a:spcPts val="2180"/>
              </a:lnSpc>
              <a:spcBef>
                <a:spcPts val="30"/>
              </a:spcBef>
            </a:pPr>
            <a:r>
              <a:rPr sz="1800" spc="-10" dirty="0">
                <a:latin typeface="Calibri"/>
                <a:cs typeface="Calibri"/>
              </a:rPr>
              <a:t>Computers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etiquette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polite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people, though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term </a:t>
            </a:r>
            <a:r>
              <a:rPr sz="1800" spc="-10" dirty="0">
                <a:latin typeface="Calibri"/>
                <a:cs typeface="Calibri"/>
              </a:rPr>
              <a:t>"protocol."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protocol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accepted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b="1" dirty="0">
                <a:latin typeface="Calibri"/>
                <a:cs typeface="Calibri"/>
              </a:rPr>
              <a:t>rules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govern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speak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other.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Protocol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Web</a:t>
            </a:r>
            <a:endParaRPr sz="1800">
              <a:latin typeface="Calibri"/>
              <a:cs typeface="Calibri"/>
            </a:endParaRPr>
          </a:p>
          <a:p>
            <a:pPr marL="12700" marR="1223010">
              <a:lnSpc>
                <a:spcPct val="100800"/>
              </a:lnSpc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Hyper-</a:t>
            </a:r>
            <a:r>
              <a:rPr sz="1800" spc="-45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Transfer Protocol,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better known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acronym,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b="1" dirty="0">
                <a:latin typeface="Calibri"/>
                <a:cs typeface="Calibri"/>
              </a:rPr>
              <a:t>HTTP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HTTP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centers</a:t>
            </a:r>
            <a:r>
              <a:rPr sz="1800" spc="-10" dirty="0">
                <a:latin typeface="Calibri"/>
                <a:cs typeface="Calibri"/>
              </a:rPr>
              <a:t> around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concept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Request-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Cycle.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647" y="4816792"/>
            <a:ext cx="1437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valid </a:t>
            </a:r>
            <a:r>
              <a:rPr sz="1800" b="1" spc="-10" dirty="0"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455" y="2565232"/>
            <a:ext cx="4232763" cy="12335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062" y="5300810"/>
            <a:ext cx="4729044" cy="1071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20690" y="4888547"/>
            <a:ext cx="582358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Calibri"/>
                <a:cs typeface="Calibri"/>
              </a:rPr>
              <a:t>HTTP</a:t>
            </a:r>
            <a:r>
              <a:rPr sz="1800" b="1" spc="-50" dirty="0">
                <a:solidFill>
                  <a:srgbClr val="35414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54146"/>
                </a:solidFill>
                <a:latin typeface="Calibri"/>
                <a:cs typeface="Calibri"/>
              </a:rPr>
              <a:t>Response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800"/>
              </a:lnSpc>
              <a:spcBef>
                <a:spcPts val="5"/>
              </a:spcBef>
            </a:pP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After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server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receives</a:t>
            </a:r>
            <a:r>
              <a:rPr sz="1800" spc="-8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client,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it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attempts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fulfill</a:t>
            </a:r>
            <a:r>
              <a:rPr sz="1800" spc="-4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send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back</a:t>
            </a:r>
            <a:r>
              <a:rPr sz="1800" spc="-7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response.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HTTP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responses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have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very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similar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structure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requests.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29739-70C8-1D5F-2EC0-BA3AE928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BE8B6B9-6B90-329B-62C0-05552835C5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2FE73C3-D911-7B9D-5FDA-DE3BCC51CE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42B2618-2EBF-C016-77B2-FB92541E3D3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pic>
        <p:nvPicPr>
          <p:cNvPr id="9" name="Picture 4" descr="A screenshot of a basic HTML5 page">
            <a:extLst>
              <a:ext uri="{FF2B5EF4-FFF2-40B4-BE49-F238E27FC236}">
                <a16:creationId xmlns:a16="http://schemas.microsoft.com/office/drawing/2014/main" id="{ADAD1ADC-52A1-BA65-E621-FDE19501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3"/>
          <a:stretch>
            <a:fillRect/>
          </a:stretch>
        </p:blipFill>
        <p:spPr bwMode="auto">
          <a:xfrm>
            <a:off x="2895600" y="347094"/>
            <a:ext cx="704335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6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F59-788E-C11E-7C10-C638CB51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23B56F5A-C694-0DF9-539E-5D6A9C26B3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1026" name="Picture 2" descr="Series of HTML Tags">
            <a:extLst>
              <a:ext uri="{FF2B5EF4-FFF2-40B4-BE49-F238E27FC236}">
                <a16:creationId xmlns:a16="http://schemas.microsoft.com/office/drawing/2014/main" id="{0722130A-8F8F-3DCD-65D7-950BB50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09600"/>
            <a:ext cx="732860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EA67-6EFB-5445-9B46-138DA9693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A2674BFD-9C8F-7AEB-CC86-DBC108E401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3074" name="Picture 2" descr="HTML forms basics · WebPlatform Docs">
            <a:extLst>
              <a:ext uri="{FF2B5EF4-FFF2-40B4-BE49-F238E27FC236}">
                <a16:creationId xmlns:a16="http://schemas.microsoft.com/office/drawing/2014/main" id="{C15D7FA3-C671-ADF6-D8AB-731DCEB9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49403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2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415D-ACA8-B8C8-F34B-ADDE8DC4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48D1DD5A-8C07-936F-FEA9-D3D4E6F007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E270DBBF-7013-2E25-259C-4B42C4C9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" y="2442594"/>
            <a:ext cx="2078182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C19D8AC-6289-4909-1537-85B10C74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8534400" cy="45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8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D3C8-69CC-9D7F-B925-D43DE73D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03C12998-3A07-49B8-CAA4-99475D47B2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533400"/>
            <a:ext cx="1619250" cy="1390650"/>
          </a:xfrm>
          <a:prstGeom prst="rect">
            <a:avLst/>
          </a:prstGeom>
        </p:spPr>
      </p:pic>
      <p:pic>
        <p:nvPicPr>
          <p:cNvPr id="2050" name="Picture 2" descr="Applying CSS styling | CSS Basics | Peachpit">
            <a:extLst>
              <a:ext uri="{FF2B5EF4-FFF2-40B4-BE49-F238E27FC236}">
                <a16:creationId xmlns:a16="http://schemas.microsoft.com/office/drawing/2014/main" id="{71F2F015-C35C-ED5D-5C6A-0104452A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28" y="2667000"/>
            <a:ext cx="4572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Syntax">
            <a:extLst>
              <a:ext uri="{FF2B5EF4-FFF2-40B4-BE49-F238E27FC236}">
                <a16:creationId xmlns:a16="http://schemas.microsoft.com/office/drawing/2014/main" id="{546C58C2-19F5-C6DE-7F47-673DC905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28650"/>
            <a:ext cx="624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SS selectors that use HTML element attributes. Source: Adapted from MDN Web Docs 2020a.">
            <a:extLst>
              <a:ext uri="{FF2B5EF4-FFF2-40B4-BE49-F238E27FC236}">
                <a16:creationId xmlns:a16="http://schemas.microsoft.com/office/drawing/2014/main" id="{9746BB3C-7395-1D95-C2C8-325A1C50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0"/>
            <a:ext cx="7696200" cy="413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1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8202</TotalTime>
  <Words>688</Words>
  <Application>Microsoft Macintosh PowerPoint</Application>
  <PresentationFormat>Widescreen</PresentationFormat>
  <Paragraphs>145</Paragraphs>
  <Slides>26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ENGINEERING</vt:lpstr>
      <vt:lpstr>Dagsorden</vt:lpstr>
      <vt:lpstr>Bilbasen – Save data Infrastructure</vt:lpstr>
      <vt:lpstr>Protocols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Øvelse</vt:lpstr>
      <vt:lpstr>Data-retrieval CASE: SMK API</vt:lpstr>
      <vt:lpstr>Bilbasen</vt:lpstr>
      <vt:lpstr>Ibtissam</vt:lpstr>
      <vt:lpstr>Bilbasen</vt:lpstr>
      <vt:lpstr>Webscrape – flow Analyse webpage structure</vt:lpstr>
      <vt:lpstr>Bilbasen</vt:lpstr>
      <vt:lpstr>PowerPoint-præsentation</vt:lpstr>
      <vt:lpstr>Webscrape – auto One time run</vt:lpstr>
      <vt:lpstr>PowerPoint-præsentation</vt:lpstr>
      <vt:lpstr>PowerPoint-præsentation</vt:lpstr>
      <vt:lpstr>PowerPoint-præsentation</vt:lpstr>
      <vt:lpstr>Bilbasen</vt:lpstr>
      <vt:lpstr>Bilbasen – hvilke data?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Thorbjørn Wulf</cp:lastModifiedBy>
  <cp:revision>6</cp:revision>
  <dcterms:created xsi:type="dcterms:W3CDTF">2025-10-29T14:36:50Z</dcterms:created>
  <dcterms:modified xsi:type="dcterms:W3CDTF">2025-11-04T07:26:13Z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2025-10-29T00:00:00Z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2025-10-29T14:43:22Z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9aafd452-b819-40a3-a400-f94ff33b0125</vt:lpwstr>
  </property>
  <property fmtid="{D5CDD505-2E9C-101B-9397-08002B2CF9AE}" pid="10" name="MSIP_Label_defa4170-0d19-0005-0004-bc88714345d2_ActionId">
    <vt:lpwstr>59ca7e1e-b42c-48a4-9e58-231f667283e3</vt:lpwstr>
  </property>
  <property fmtid="{D5CDD505-2E9C-101B-9397-08002B2CF9AE}" pid="11" name="MSIP_Label_defa4170-0d19-0005-0004-bc88714345d2_ContentBits">
    <vt:lpwstr>0</vt:lpwstr>
  </property>
  <property fmtid="{D5CDD505-2E9C-101B-9397-08002B2CF9AE}" pid="12" name="MSIP_Label_defa4170-0d19-0005-0004-bc88714345d2_Tag">
    <vt:lpwstr>50, 3, 0, 1</vt:lpwstr>
  </property>
</Properties>
</file>